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8" r:id="rId4"/>
    <p:sldMasterId id="2147483689" r:id="rId5"/>
    <p:sldMasterId id="214748369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5143500" cx="9144000"/>
  <p:notesSz cx="6858000" cy="9144000"/>
  <p:embeddedFontLst>
    <p:embeddedFont>
      <p:font typeface="Lato"/>
      <p:regular r:id="rId28"/>
      <p:bold r:id="rId29"/>
      <p:italic r:id="rId30"/>
      <p:boldItalic r:id="rId31"/>
    </p:embeddedFont>
    <p:embeddedFont>
      <p:font typeface="Arial Narrow"/>
      <p:regular r:id="rId32"/>
      <p:bold r:id="rId33"/>
      <p:italic r:id="rId34"/>
      <p:boldItalic r:id="rId35"/>
    </p:embeddedFont>
    <p:embeddedFont>
      <p:font typeface="Tahoma"/>
      <p:regular r:id="rId36"/>
      <p:bold r:id="rId37"/>
    </p:embeddedFont>
    <p:embeddedFont>
      <p:font typeface="Lato Black"/>
      <p:bold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2801">
          <p15:clr>
            <a:srgbClr val="A4A3A4"/>
          </p15:clr>
        </p15:guide>
        <p15:guide id="3" orient="horz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2801"/>
        <p:guide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Lato-regular.fnt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Lat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4.xml"/><Relationship Id="rId33" Type="http://schemas.openxmlformats.org/officeDocument/2006/relationships/font" Target="fonts/ArialNarrow-bold.fntdata"/><Relationship Id="rId10" Type="http://schemas.openxmlformats.org/officeDocument/2006/relationships/slide" Target="slides/slide3.xml"/><Relationship Id="rId32" Type="http://schemas.openxmlformats.org/officeDocument/2006/relationships/font" Target="fonts/ArialNarrow-regular.fntdata"/><Relationship Id="rId13" Type="http://schemas.openxmlformats.org/officeDocument/2006/relationships/slide" Target="slides/slide6.xml"/><Relationship Id="rId35" Type="http://schemas.openxmlformats.org/officeDocument/2006/relationships/font" Target="fonts/ArialNarrow-boldItalic.fntdata"/><Relationship Id="rId12" Type="http://schemas.openxmlformats.org/officeDocument/2006/relationships/slide" Target="slides/slide5.xml"/><Relationship Id="rId34" Type="http://schemas.openxmlformats.org/officeDocument/2006/relationships/font" Target="fonts/ArialNarrow-italic.fntdata"/><Relationship Id="rId15" Type="http://schemas.openxmlformats.org/officeDocument/2006/relationships/slide" Target="slides/slide8.xml"/><Relationship Id="rId37" Type="http://schemas.openxmlformats.org/officeDocument/2006/relationships/font" Target="fonts/Tahoma-bold.fntdata"/><Relationship Id="rId14" Type="http://schemas.openxmlformats.org/officeDocument/2006/relationships/slide" Target="slides/slide7.xml"/><Relationship Id="rId36" Type="http://schemas.openxmlformats.org/officeDocument/2006/relationships/font" Target="fonts/Tahoma-regular.fntdata"/><Relationship Id="rId17" Type="http://schemas.openxmlformats.org/officeDocument/2006/relationships/slide" Target="slides/slide10.xml"/><Relationship Id="rId39" Type="http://schemas.openxmlformats.org/officeDocument/2006/relationships/font" Target="fonts/LatoBlack-boldItalic.fntdata"/><Relationship Id="rId16" Type="http://schemas.openxmlformats.org/officeDocument/2006/relationships/slide" Target="slides/slide9.xml"/><Relationship Id="rId38" Type="http://schemas.openxmlformats.org/officeDocument/2006/relationships/font" Target="fonts/LatoBlack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63051ad48a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63051ad48a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61a5768df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61a5768df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62e72217ea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62e72217ea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3012b178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3012b178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3012b178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3012b178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2e72217ea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2e72217ea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3012b178e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63012b178e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63012b178e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63012b178e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63012b178e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63012b178e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63012b178e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63012b178e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63012b178e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63012b178e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63051ad4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63051ad4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63051ad48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63051ad48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63051ad48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63051ad48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63051ad48a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63051ad48a_0_116:notes"/>
          <p:cNvSpPr/>
          <p:nvPr>
            <p:ph idx="2" type="sldImg"/>
          </p:nvPr>
        </p:nvSpPr>
        <p:spPr>
          <a:xfrm>
            <a:off x="381398" y="685800"/>
            <a:ext cx="6095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63051ad48a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63051ad48a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63051ad48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63051ad48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63081661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63081661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63051ad48a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63051ad48a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63012b178e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63012b178e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45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3550776"/>
            <a:ext cx="9144000" cy="635100"/>
          </a:xfrm>
          <a:prstGeom prst="rect">
            <a:avLst/>
          </a:prstGeom>
          <a:solidFill>
            <a:srgbClr val="001B5E">
              <a:alpha val="5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drao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7888203" y="238550"/>
            <a:ext cx="69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494440"/>
                </a:solidFill>
              </a:defRPr>
            </a:lvl1pPr>
            <a:lvl2pPr lvl="1">
              <a:buNone/>
              <a:defRPr>
                <a:solidFill>
                  <a:srgbClr val="494440"/>
                </a:solidFill>
              </a:defRPr>
            </a:lvl2pPr>
            <a:lvl3pPr lvl="2">
              <a:buNone/>
              <a:defRPr>
                <a:solidFill>
                  <a:srgbClr val="494440"/>
                </a:solidFill>
              </a:defRPr>
            </a:lvl3pPr>
            <a:lvl4pPr lvl="3">
              <a:buNone/>
              <a:defRPr>
                <a:solidFill>
                  <a:srgbClr val="494440"/>
                </a:solidFill>
              </a:defRPr>
            </a:lvl4pPr>
            <a:lvl5pPr lvl="4">
              <a:buNone/>
              <a:defRPr>
                <a:solidFill>
                  <a:srgbClr val="494440"/>
                </a:solidFill>
              </a:defRPr>
            </a:lvl5pPr>
            <a:lvl6pPr lvl="5">
              <a:buNone/>
              <a:defRPr>
                <a:solidFill>
                  <a:srgbClr val="494440"/>
                </a:solidFill>
              </a:defRPr>
            </a:lvl6pPr>
            <a:lvl7pPr lvl="6">
              <a:buNone/>
              <a:defRPr>
                <a:solidFill>
                  <a:srgbClr val="494440"/>
                </a:solidFill>
              </a:defRPr>
            </a:lvl7pPr>
            <a:lvl8pPr lvl="7">
              <a:buNone/>
              <a:defRPr>
                <a:solidFill>
                  <a:srgbClr val="494440"/>
                </a:solidFill>
              </a:defRPr>
            </a:lvl8pPr>
            <a:lvl9pPr lvl="8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drao - Logo branco">
  <p:cSld name="TITLE_AND_BODY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6725" y="271802"/>
            <a:ext cx="336650" cy="345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drao Universo">
  <p:cSld name="TITLE_AND_BODY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2" name="Google Shape;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6725" y="271802"/>
            <a:ext cx="336650" cy="345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5384" y="152400"/>
            <a:ext cx="4831807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>
            <p:ph idx="2" type="sldNum"/>
          </p:nvPr>
        </p:nvSpPr>
        <p:spPr>
          <a:xfrm>
            <a:off x="7888203" y="238550"/>
            <a:ext cx="69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5" name="Google Shape;25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" name="Google Shape;2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500" y="324025"/>
            <a:ext cx="4489050" cy="44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"/>
          <p:cNvPicPr preferRelativeResize="0"/>
          <p:nvPr/>
        </p:nvPicPr>
        <p:blipFill rotWithShape="1">
          <a:blip r:embed="rId3">
            <a:alphaModFix/>
          </a:blip>
          <a:srcRect b="475" l="0" r="0" t="475"/>
          <a:stretch/>
        </p:blipFill>
        <p:spPr>
          <a:xfrm>
            <a:off x="5218325" y="0"/>
            <a:ext cx="392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/>
          <p:nvPr>
            <p:ph idx="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6725" y="271802"/>
            <a:ext cx="336650" cy="345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 txBox="1"/>
          <p:nvPr>
            <p:ph idx="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7" name="Google Shape;3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 rotWithShape="1">
          <a:blip r:embed="rId4">
            <a:alphaModFix/>
          </a:blip>
          <a:srcRect b="9453" l="0" r="8592" t="0"/>
          <a:stretch/>
        </p:blipFill>
        <p:spPr>
          <a:xfrm>
            <a:off x="0" y="-24600"/>
            <a:ext cx="39256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363" y="172403"/>
            <a:ext cx="320021" cy="3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385111">
            <a:off x="5986425" y="2351980"/>
            <a:ext cx="1887955" cy="183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434659">
            <a:off x="3609831" y="2374274"/>
            <a:ext cx="1887964" cy="1830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690">
            <a:off x="1205053" y="2287172"/>
            <a:ext cx="1887959" cy="1830852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0" y="-341026"/>
            <a:ext cx="9144000" cy="273704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/>
          <p:nvPr>
            <p:ph idx="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7" name="Google Shape;4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6725" y="271802"/>
            <a:ext cx="336650" cy="345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363" y="172403"/>
            <a:ext cx="320021" cy="3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sktop">
  <p:cSld name="ONE_COLUM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797">
            <a:off x="1721141" y="1312921"/>
            <a:ext cx="1239861" cy="12801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1" name="Google Shape;5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797">
            <a:off x="1721141" y="2600021"/>
            <a:ext cx="1239861" cy="12801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2" name="Google Shape;5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19157">
            <a:off x="6124043" y="1289225"/>
            <a:ext cx="1239773" cy="128009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099412">
            <a:off x="6123968" y="2602948"/>
            <a:ext cx="1239912" cy="128000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4" name="Google Shape;5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6" name="Google Shape;5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5713967" y="3174511"/>
            <a:ext cx="1239900" cy="1280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" name="Google Shape;5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812048">
            <a:off x="5654407" y="1815896"/>
            <a:ext cx="1239946" cy="12801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0" name="Google Shape;6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797">
            <a:off x="5713991" y="481196"/>
            <a:ext cx="1239861" cy="12801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2" name="Google Shape;6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 txBox="1"/>
          <p:nvPr>
            <p:ph idx="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4" name="Google Shape;6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obile">
  <p:cSld name="SECTION_TITLE_AND_DESCRI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7" name="Google Shape;6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174827">
            <a:off x="5644684" y="1318148"/>
            <a:ext cx="1374501" cy="141925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65995">
            <a:off x="5644711" y="2840924"/>
            <a:ext cx="1374451" cy="141924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9" name="Google Shape;6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340408">
            <a:off x="2503274" y="2841009"/>
            <a:ext cx="1374578" cy="141908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" name="Google Shape;7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702">
            <a:off x="2503289" y="1318219"/>
            <a:ext cx="1374572" cy="141909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1" name="Google Shape;7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75" y="1127475"/>
            <a:ext cx="2144410" cy="378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 txBox="1"/>
          <p:nvPr>
            <p:ph idx="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4" name="Google Shape;7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936428">
            <a:off x="5139518" y="3309235"/>
            <a:ext cx="1450468" cy="149769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116102">
            <a:off x="5139433" y="1822983"/>
            <a:ext cx="1450659" cy="149755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847785">
            <a:off x="5088243" y="493606"/>
            <a:ext cx="1450487" cy="149767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500" y="324025"/>
            <a:ext cx="4489050" cy="44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>
            <p:ph idx="2" type="sldNum"/>
          </p:nvPr>
        </p:nvSpPr>
        <p:spPr>
          <a:xfrm>
            <a:off x="7888203" y="238550"/>
            <a:ext cx="69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 1">
  <p:cSld name="CUSTOM_1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116102">
            <a:off x="5139433" y="1822983"/>
            <a:ext cx="1450659" cy="1497552"/>
          </a:xfrm>
          <a:prstGeom prst="ellipse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500" y="324025"/>
            <a:ext cx="4489050" cy="44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>
            <p:ph idx="2" type="sldNum"/>
          </p:nvPr>
        </p:nvSpPr>
        <p:spPr>
          <a:xfrm>
            <a:off x="7888203" y="238550"/>
            <a:ext cx="69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936428">
            <a:off x="5139518" y="2588648"/>
            <a:ext cx="1450468" cy="149769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116102">
            <a:off x="5139433" y="1102396"/>
            <a:ext cx="1450659" cy="1497552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941" r="951" t="0"/>
          <a:stretch/>
        </p:blipFill>
        <p:spPr>
          <a:xfrm>
            <a:off x="5500575" y="1381187"/>
            <a:ext cx="1061700" cy="1026000"/>
          </a:xfrm>
          <a:prstGeom prst="ellipse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941" r="951" t="0"/>
          <a:stretch/>
        </p:blipFill>
        <p:spPr>
          <a:xfrm>
            <a:off x="5500575" y="2736325"/>
            <a:ext cx="1061700" cy="1026000"/>
          </a:xfrm>
          <a:prstGeom prst="ellipse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00" y="324025"/>
            <a:ext cx="4489050" cy="44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>
            <p:ph idx="2" type="sldNum"/>
          </p:nvPr>
        </p:nvSpPr>
        <p:spPr>
          <a:xfrm>
            <a:off x="7888203" y="238550"/>
            <a:ext cx="69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494440"/>
                </a:solidFill>
              </a:defRPr>
            </a:lvl1pPr>
            <a:lvl2pPr lvl="1" rtl="0">
              <a:buNone/>
              <a:defRPr>
                <a:solidFill>
                  <a:srgbClr val="494440"/>
                </a:solidFill>
              </a:defRPr>
            </a:lvl2pPr>
            <a:lvl3pPr lvl="2" rtl="0">
              <a:buNone/>
              <a:defRPr>
                <a:solidFill>
                  <a:srgbClr val="494440"/>
                </a:solidFill>
              </a:defRPr>
            </a:lvl3pPr>
            <a:lvl4pPr lvl="3" rtl="0">
              <a:buNone/>
              <a:defRPr>
                <a:solidFill>
                  <a:srgbClr val="494440"/>
                </a:solidFill>
              </a:defRPr>
            </a:lvl4pPr>
            <a:lvl5pPr lvl="4" rtl="0">
              <a:buNone/>
              <a:defRPr>
                <a:solidFill>
                  <a:srgbClr val="494440"/>
                </a:solidFill>
              </a:defRPr>
            </a:lvl5pPr>
            <a:lvl6pPr lvl="5" rtl="0">
              <a:buNone/>
              <a:defRPr>
                <a:solidFill>
                  <a:srgbClr val="494440"/>
                </a:solidFill>
              </a:defRPr>
            </a:lvl6pPr>
            <a:lvl7pPr lvl="6" rtl="0">
              <a:buNone/>
              <a:defRPr>
                <a:solidFill>
                  <a:srgbClr val="494440"/>
                </a:solidFill>
              </a:defRPr>
            </a:lvl7pPr>
            <a:lvl8pPr lvl="7" rtl="0">
              <a:buNone/>
              <a:defRPr>
                <a:solidFill>
                  <a:srgbClr val="494440"/>
                </a:solidFill>
              </a:defRPr>
            </a:lvl8pPr>
            <a:lvl9pPr lvl="8" rtl="0">
              <a:buNone/>
              <a:defRPr>
                <a:solidFill>
                  <a:srgbClr val="49444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299" y="135150"/>
            <a:ext cx="356160" cy="4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26725" y="262600"/>
            <a:ext cx="336657" cy="34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6" name="Google Shape;11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7" name="Google Shape;11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0" name="Google Shape;12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8" name="Google Shape;128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6" name="Google Shape;13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9" name="Google Shape;13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3" name="Google Shape;143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4" name="Google Shape;144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8" name="Google Shape;14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Cap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>
            <p:ph idx="1" type="body"/>
          </p:nvPr>
        </p:nvSpPr>
        <p:spPr>
          <a:xfrm>
            <a:off x="891888" y="1569293"/>
            <a:ext cx="2902200" cy="15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4761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900"/>
              <a:buFont typeface="Arial"/>
              <a:buNone/>
              <a:defRPr b="0" i="0" sz="59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58" name="Google Shape;15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7504" y="2722626"/>
            <a:ext cx="2033897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0721" y="2852928"/>
            <a:ext cx="474449" cy="37033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1"/>
          <p:cNvSpPr txBox="1"/>
          <p:nvPr/>
        </p:nvSpPr>
        <p:spPr>
          <a:xfrm>
            <a:off x="5687504" y="4601718"/>
            <a:ext cx="1358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Lato"/>
              <a:buNone/>
            </a:pPr>
            <a:r>
              <a:rPr b="0" i="0" lang="pt-BR" sz="5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TODOS OS DIREITOS RESERVADOS</a:t>
            </a:r>
            <a:endParaRPr b="0" i="0" sz="5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1" name="Google Shape;161;p31"/>
          <p:cNvSpPr/>
          <p:nvPr/>
        </p:nvSpPr>
        <p:spPr>
          <a:xfrm>
            <a:off x="7234743" y="4487062"/>
            <a:ext cx="61800" cy="618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1"/>
          <p:cNvSpPr txBox="1"/>
          <p:nvPr/>
        </p:nvSpPr>
        <p:spPr>
          <a:xfrm>
            <a:off x="7310412" y="4543723"/>
            <a:ext cx="600300" cy="2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 Black"/>
              <a:buNone/>
            </a:pPr>
            <a:r>
              <a:rPr b="1" i="0" lang="pt-BR" sz="10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2018</a:t>
            </a:r>
            <a:endParaRPr b="1" i="0" sz="1000" u="none" cap="none" strike="noStrike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63" name="Google Shape;163;p31"/>
          <p:cNvSpPr txBox="1"/>
          <p:nvPr>
            <p:ph idx="2" type="body"/>
          </p:nvPr>
        </p:nvSpPr>
        <p:spPr>
          <a:xfrm>
            <a:off x="7310412" y="4402836"/>
            <a:ext cx="617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31"/>
          <p:cNvSpPr txBox="1"/>
          <p:nvPr>
            <p:ph idx="3" type="body"/>
          </p:nvPr>
        </p:nvSpPr>
        <p:spPr>
          <a:xfrm>
            <a:off x="891888" y="3485430"/>
            <a:ext cx="29022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>
  <p:cSld name="Blank Slid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parata 02">
  <p:cSld name="Separata 0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3"/>
          <p:cNvSpPr/>
          <p:nvPr>
            <p:ph idx="2" type="pic"/>
          </p:nvPr>
        </p:nvSpPr>
        <p:spPr>
          <a:xfrm>
            <a:off x="2742812" y="1630308"/>
            <a:ext cx="8382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00" spcFirstLastPara="1" rIns="51400" wrap="square" tIns="2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otvs_negativo.png" id="168" name="Google Shape;16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8498" y="131345"/>
            <a:ext cx="883761" cy="25992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3"/>
          <p:cNvSpPr txBox="1"/>
          <p:nvPr>
            <p:ph idx="12" type="sldNum"/>
          </p:nvPr>
        </p:nvSpPr>
        <p:spPr>
          <a:xfrm>
            <a:off x="4457624" y="4904184"/>
            <a:ext cx="708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 Narrow"/>
              <a:buNone/>
              <a:defRPr b="0" i="0" sz="1000" u="none" cap="none" strike="noStrik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70" name="Google Shape;170;p33"/>
          <p:cNvSpPr txBox="1"/>
          <p:nvPr>
            <p:ph idx="1" type="body"/>
          </p:nvPr>
        </p:nvSpPr>
        <p:spPr>
          <a:xfrm>
            <a:off x="3695811" y="1836085"/>
            <a:ext cx="5101800" cy="16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00" spcFirstLastPara="1" rIns="51400" wrap="square" tIns="2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b="0" i="0" sz="3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udo">
  <p:cSld name="Conteudo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>
            <p:ph idx="12" type="sldNum"/>
          </p:nvPr>
        </p:nvSpPr>
        <p:spPr>
          <a:xfrm>
            <a:off x="655320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D959B"/>
              </a:buClr>
              <a:buSzPts val="1600"/>
              <a:buFont typeface="Lato"/>
              <a:buNone/>
              <a:defRPr b="0" i="0" sz="1600" u="none" cap="none" strike="noStrike">
                <a:solidFill>
                  <a:srgbClr val="7D959B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73" name="Google Shape;173;p34"/>
          <p:cNvSpPr txBox="1"/>
          <p:nvPr>
            <p:ph type="title"/>
          </p:nvPr>
        </p:nvSpPr>
        <p:spPr>
          <a:xfrm>
            <a:off x="457201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Lato"/>
              <a:buNone/>
              <a:defRPr b="0" i="0" sz="3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174" name="Google Shape;174;p34"/>
          <p:cNvSpPr txBox="1"/>
          <p:nvPr>
            <p:ph idx="1" type="body"/>
          </p:nvPr>
        </p:nvSpPr>
        <p:spPr>
          <a:xfrm>
            <a:off x="457207" y="894776"/>
            <a:ext cx="8229600" cy="36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34"/>
          <p:cNvSpPr txBox="1"/>
          <p:nvPr>
            <p:ph idx="2" type="body"/>
          </p:nvPr>
        </p:nvSpPr>
        <p:spPr>
          <a:xfrm>
            <a:off x="1054317" y="375231"/>
            <a:ext cx="70407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25" spcFirstLastPara="1" rIns="91425" wrap="square" tIns="45725">
            <a:noAutofit/>
          </a:bodyPr>
          <a:lstStyle>
            <a:lvl1pPr indent="-3302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C65B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C65B4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9ABE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9AB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_restrito">
  <p:cSld name="Blank Slide_restrito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s_IMAGEM_3">
  <p:cSld name="Conteúdos_IMAGEM_3"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7"/>
          <p:cNvSpPr txBox="1"/>
          <p:nvPr/>
        </p:nvSpPr>
        <p:spPr>
          <a:xfrm>
            <a:off x="8367492" y="265144"/>
            <a:ext cx="242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Lato"/>
              <a:buNone/>
            </a:pPr>
            <a:fld id="{00000000-1234-1234-1234-123412341234}" type="slidenum">
              <a:rPr b="0" i="0" lang="pt-BR" sz="9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p37"/>
          <p:cNvSpPr/>
          <p:nvPr>
            <p:ph idx="2" type="pic"/>
          </p:nvPr>
        </p:nvSpPr>
        <p:spPr>
          <a:xfrm>
            <a:off x="1" y="0"/>
            <a:ext cx="38886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" name="Google Shape;184;p37"/>
          <p:cNvSpPr txBox="1"/>
          <p:nvPr>
            <p:ph idx="1" type="body"/>
          </p:nvPr>
        </p:nvSpPr>
        <p:spPr>
          <a:xfrm>
            <a:off x="4160334" y="2426916"/>
            <a:ext cx="42294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37"/>
          <p:cNvSpPr txBox="1"/>
          <p:nvPr>
            <p:ph idx="3" type="body"/>
          </p:nvPr>
        </p:nvSpPr>
        <p:spPr>
          <a:xfrm>
            <a:off x="3272680" y="629738"/>
            <a:ext cx="4399800" cy="15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37"/>
          <p:cNvSpPr/>
          <p:nvPr>
            <p:ph idx="4" type="pic"/>
          </p:nvPr>
        </p:nvSpPr>
        <p:spPr>
          <a:xfrm>
            <a:off x="1229081" y="696254"/>
            <a:ext cx="1430100" cy="1429500"/>
          </a:xfrm>
          <a:prstGeom prst="ellipse">
            <a:avLst/>
          </a:prstGeom>
          <a:solidFill>
            <a:srgbClr val="E5E4E1">
              <a:alpha val="89800"/>
            </a:srgbClr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37"/>
          <p:cNvSpPr txBox="1"/>
          <p:nvPr>
            <p:ph idx="5" type="body"/>
          </p:nvPr>
        </p:nvSpPr>
        <p:spPr>
          <a:xfrm>
            <a:off x="4492421" y="3115885"/>
            <a:ext cx="1782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79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7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37"/>
          <p:cNvSpPr txBox="1"/>
          <p:nvPr>
            <p:ph idx="6" type="body"/>
          </p:nvPr>
        </p:nvSpPr>
        <p:spPr>
          <a:xfrm>
            <a:off x="6607100" y="3115885"/>
            <a:ext cx="1782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79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7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89" name="Google Shape;189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5017" y="114870"/>
            <a:ext cx="319071" cy="376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s_IMAGEM_5">
  <p:cSld name="Conteúdos_IMAGEM_5"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/>
        </p:nvSpPr>
        <p:spPr>
          <a:xfrm>
            <a:off x="8367492" y="265144"/>
            <a:ext cx="242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Lato"/>
              <a:buNone/>
            </a:pPr>
            <a:fld id="{00000000-1234-1234-1234-123412341234}" type="slidenum">
              <a:rPr b="0" i="0" lang="pt-BR" sz="9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2" name="Google Shape;192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5017" y="114870"/>
            <a:ext cx="319071" cy="37659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8"/>
          <p:cNvSpPr txBox="1"/>
          <p:nvPr>
            <p:ph idx="1" type="body"/>
          </p:nvPr>
        </p:nvSpPr>
        <p:spPr>
          <a:xfrm>
            <a:off x="876671" y="290881"/>
            <a:ext cx="73905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Arial"/>
              <a:buNone/>
              <a:defRPr b="0" i="0" sz="23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94" name="Google Shape;194;p38"/>
          <p:cNvCxnSpPr/>
          <p:nvPr/>
        </p:nvCxnSpPr>
        <p:spPr>
          <a:xfrm>
            <a:off x="4331008" y="736215"/>
            <a:ext cx="482100" cy="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95" name="Google Shape;195;p38"/>
          <p:cNvPicPr preferRelativeResize="0"/>
          <p:nvPr/>
        </p:nvPicPr>
        <p:blipFill rotWithShape="1">
          <a:blip r:embed="rId3">
            <a:alphaModFix/>
          </a:blip>
          <a:srcRect b="0" l="0" r="0" t="4039"/>
          <a:stretch/>
        </p:blipFill>
        <p:spPr>
          <a:xfrm>
            <a:off x="634212" y="806401"/>
            <a:ext cx="2467387" cy="434964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8"/>
          <p:cNvSpPr/>
          <p:nvPr>
            <p:ph idx="2" type="pic"/>
          </p:nvPr>
        </p:nvSpPr>
        <p:spPr>
          <a:xfrm>
            <a:off x="990726" y="1293493"/>
            <a:ext cx="1753500" cy="3079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p38"/>
          <p:cNvSpPr txBox="1"/>
          <p:nvPr>
            <p:ph idx="3" type="body"/>
          </p:nvPr>
        </p:nvSpPr>
        <p:spPr>
          <a:xfrm>
            <a:off x="4090188" y="1498755"/>
            <a:ext cx="16932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38"/>
          <p:cNvSpPr txBox="1"/>
          <p:nvPr>
            <p:ph idx="4" type="body"/>
          </p:nvPr>
        </p:nvSpPr>
        <p:spPr>
          <a:xfrm>
            <a:off x="4090187" y="1227208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38"/>
          <p:cNvSpPr/>
          <p:nvPr>
            <p:ph idx="5" type="pic"/>
          </p:nvPr>
        </p:nvSpPr>
        <p:spPr>
          <a:xfrm>
            <a:off x="3169691" y="1233237"/>
            <a:ext cx="735900" cy="7356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38"/>
          <p:cNvSpPr txBox="1"/>
          <p:nvPr>
            <p:ph idx="6" type="body"/>
          </p:nvPr>
        </p:nvSpPr>
        <p:spPr>
          <a:xfrm>
            <a:off x="4090188" y="2992520"/>
            <a:ext cx="1693200" cy="17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p38"/>
          <p:cNvSpPr txBox="1"/>
          <p:nvPr>
            <p:ph idx="7" type="body"/>
          </p:nvPr>
        </p:nvSpPr>
        <p:spPr>
          <a:xfrm>
            <a:off x="4090187" y="2727246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38"/>
          <p:cNvSpPr/>
          <p:nvPr>
            <p:ph idx="8" type="pic"/>
          </p:nvPr>
        </p:nvSpPr>
        <p:spPr>
          <a:xfrm>
            <a:off x="3169691" y="2727003"/>
            <a:ext cx="735900" cy="7356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38"/>
          <p:cNvSpPr txBox="1"/>
          <p:nvPr>
            <p:ph idx="9" type="body"/>
          </p:nvPr>
        </p:nvSpPr>
        <p:spPr>
          <a:xfrm>
            <a:off x="6919514" y="1498755"/>
            <a:ext cx="16932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4" name="Google Shape;204;p38"/>
          <p:cNvSpPr txBox="1"/>
          <p:nvPr>
            <p:ph idx="13" type="body"/>
          </p:nvPr>
        </p:nvSpPr>
        <p:spPr>
          <a:xfrm>
            <a:off x="6919513" y="1227208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38"/>
          <p:cNvSpPr/>
          <p:nvPr>
            <p:ph idx="14" type="pic"/>
          </p:nvPr>
        </p:nvSpPr>
        <p:spPr>
          <a:xfrm>
            <a:off x="5999017" y="1233237"/>
            <a:ext cx="735900" cy="7356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38"/>
          <p:cNvSpPr txBox="1"/>
          <p:nvPr>
            <p:ph idx="15" type="body"/>
          </p:nvPr>
        </p:nvSpPr>
        <p:spPr>
          <a:xfrm>
            <a:off x="6919514" y="2992520"/>
            <a:ext cx="1693200" cy="17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38"/>
          <p:cNvSpPr txBox="1"/>
          <p:nvPr>
            <p:ph idx="16" type="body"/>
          </p:nvPr>
        </p:nvSpPr>
        <p:spPr>
          <a:xfrm>
            <a:off x="6919513" y="2727246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" name="Google Shape;208;p38"/>
          <p:cNvSpPr/>
          <p:nvPr>
            <p:ph idx="17" type="pic"/>
          </p:nvPr>
        </p:nvSpPr>
        <p:spPr>
          <a:xfrm>
            <a:off x="5999017" y="2727003"/>
            <a:ext cx="735900" cy="7356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1">
  <p:cSld name="Conteúdo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86494" y="170357"/>
            <a:ext cx="742956" cy="2984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1" name="Google Shape;211;p39"/>
          <p:cNvCxnSpPr/>
          <p:nvPr/>
        </p:nvCxnSpPr>
        <p:spPr>
          <a:xfrm rot="10800000">
            <a:off x="256293" y="400386"/>
            <a:ext cx="200700" cy="0"/>
          </a:xfrm>
          <a:prstGeom prst="straightConnector1">
            <a:avLst/>
          </a:prstGeom>
          <a:noFill/>
          <a:ln cap="flat" cmpd="sng" w="69850">
            <a:solidFill>
              <a:srgbClr val="ED9C2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2" name="Google Shape;212;p39"/>
          <p:cNvSpPr txBox="1"/>
          <p:nvPr>
            <p:ph idx="1" type="body"/>
          </p:nvPr>
        </p:nvSpPr>
        <p:spPr>
          <a:xfrm>
            <a:off x="470020" y="157335"/>
            <a:ext cx="67794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  <a:defRPr b="1" i="0" sz="2100" u="none" cap="none" strike="noStrike">
                <a:solidFill>
                  <a:schemeClr val="accent6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3" name="Google Shape;213;p39"/>
          <p:cNvSpPr txBox="1"/>
          <p:nvPr>
            <p:ph idx="2" type="body"/>
          </p:nvPr>
        </p:nvSpPr>
        <p:spPr>
          <a:xfrm>
            <a:off x="839929" y="771525"/>
            <a:ext cx="6409200" cy="3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indent="-342900" lvl="0" marL="457200" marR="0" rtl="0" algn="l">
              <a:lnSpc>
                <a:spcPct val="138750"/>
              </a:lnSpc>
              <a:spcBef>
                <a:spcPts val="800"/>
              </a:spcBef>
              <a:spcAft>
                <a:spcPts val="0"/>
              </a:spcAft>
              <a:buClr>
                <a:srgbClr val="7C8993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311150" lvl="1" marL="914400" marR="0" rtl="0"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7C8993"/>
              </a:buClr>
              <a:buSzPts val="1300"/>
              <a:buFont typeface="Courier New"/>
              <a:buChar char="o"/>
              <a:defRPr b="0" i="0" sz="16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317500" lvl="2" marL="1371600" marR="0" rtl="0" algn="l">
              <a:lnSpc>
                <a:spcPct val="122500"/>
              </a:lnSpc>
              <a:spcBef>
                <a:spcPts val="400"/>
              </a:spcBef>
              <a:spcAft>
                <a:spcPts val="0"/>
              </a:spcAft>
              <a:buClr>
                <a:srgbClr val="7C899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298450" lvl="3" marL="1828800" marR="0" rtl="0" algn="l">
              <a:lnSpc>
                <a:spcPct val="147000"/>
              </a:lnSpc>
              <a:spcBef>
                <a:spcPts val="400"/>
              </a:spcBef>
              <a:spcAft>
                <a:spcPts val="0"/>
              </a:spcAft>
              <a:buClr>
                <a:srgbClr val="7C8993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266700" lvl="4" marL="2286000" marR="0" rtl="0" algn="l">
              <a:lnSpc>
                <a:spcPct val="147000"/>
              </a:lnSpc>
              <a:spcBef>
                <a:spcPts val="400"/>
              </a:spcBef>
              <a:spcAft>
                <a:spcPts val="0"/>
              </a:spcAft>
              <a:buClr>
                <a:srgbClr val="7C8993"/>
              </a:buClr>
              <a:buSzPts val="600"/>
              <a:buFont typeface="Noto Sans Symbols"/>
              <a:buChar char="▪"/>
              <a:defRPr b="0" i="0" sz="11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 spd="med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s_TEXTO_2">
  <p:cSld name="Conteúdos_TEXTO_2"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/>
          <p:nvPr/>
        </p:nvSpPr>
        <p:spPr>
          <a:xfrm>
            <a:off x="5810661" y="0"/>
            <a:ext cx="3333300" cy="5143500"/>
          </a:xfrm>
          <a:prstGeom prst="rect">
            <a:avLst/>
          </a:prstGeom>
          <a:solidFill>
            <a:srgbClr val="000000"/>
          </a:solidFill>
          <a:ln cap="flat" cmpd="sng" w="12700">
            <a:solidFill>
              <a:srgbClr val="1C173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6" name="Google Shape;216;p40"/>
          <p:cNvSpPr txBox="1"/>
          <p:nvPr/>
        </p:nvSpPr>
        <p:spPr>
          <a:xfrm>
            <a:off x="8367492" y="265144"/>
            <a:ext cx="242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None/>
            </a:pPr>
            <a:fld id="{00000000-1234-1234-1234-123412341234}" type="slidenum"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p40"/>
          <p:cNvSpPr txBox="1"/>
          <p:nvPr>
            <p:ph idx="1" type="body"/>
          </p:nvPr>
        </p:nvSpPr>
        <p:spPr>
          <a:xfrm>
            <a:off x="758397" y="228782"/>
            <a:ext cx="47637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18" name="Google Shape;218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44626" y="219340"/>
            <a:ext cx="276855" cy="27738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0"/>
          <p:cNvSpPr txBox="1"/>
          <p:nvPr>
            <p:ph idx="2" type="body"/>
          </p:nvPr>
        </p:nvSpPr>
        <p:spPr>
          <a:xfrm>
            <a:off x="758397" y="1615120"/>
            <a:ext cx="21405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0" name="Google Shape;220;p40"/>
          <p:cNvSpPr txBox="1"/>
          <p:nvPr>
            <p:ph idx="3" type="body"/>
          </p:nvPr>
        </p:nvSpPr>
        <p:spPr>
          <a:xfrm>
            <a:off x="758397" y="1349846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40"/>
          <p:cNvSpPr txBox="1"/>
          <p:nvPr>
            <p:ph idx="4" type="body"/>
          </p:nvPr>
        </p:nvSpPr>
        <p:spPr>
          <a:xfrm>
            <a:off x="3253773" y="1615120"/>
            <a:ext cx="21405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just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2" name="Google Shape;222;p40"/>
          <p:cNvSpPr txBox="1"/>
          <p:nvPr>
            <p:ph idx="5" type="body"/>
          </p:nvPr>
        </p:nvSpPr>
        <p:spPr>
          <a:xfrm>
            <a:off x="3253773" y="1349846"/>
            <a:ext cx="169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3" name="Google Shape;223;p40"/>
          <p:cNvSpPr txBox="1"/>
          <p:nvPr>
            <p:ph idx="6" type="body"/>
          </p:nvPr>
        </p:nvSpPr>
        <p:spPr>
          <a:xfrm>
            <a:off x="6404709" y="1553136"/>
            <a:ext cx="2349000" cy="25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s_TEXTO_1">
  <p:cSld name="Conteúdos_TEXTO_1"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/>
          <p:nvPr/>
        </p:nvSpPr>
        <p:spPr>
          <a:xfrm>
            <a:off x="8367492" y="265144"/>
            <a:ext cx="242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Lato"/>
              <a:buNone/>
            </a:pPr>
            <a:fld id="{00000000-1234-1234-1234-123412341234}" type="slidenum">
              <a:rPr b="0" i="0" lang="pt-BR" sz="9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6" name="Google Shape;226;p41"/>
          <p:cNvSpPr txBox="1"/>
          <p:nvPr>
            <p:ph idx="1" type="body"/>
          </p:nvPr>
        </p:nvSpPr>
        <p:spPr>
          <a:xfrm>
            <a:off x="758398" y="228782"/>
            <a:ext cx="7390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Conteúdo1">
  <p:cSld name="1_Conteúdo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/>
          <p:nvPr>
            <p:ph idx="1" type="body"/>
          </p:nvPr>
        </p:nvSpPr>
        <p:spPr>
          <a:xfrm>
            <a:off x="470020" y="157336"/>
            <a:ext cx="67794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 Narrow"/>
              <a:buNone/>
              <a:defRPr b="1" i="0" sz="2100" u="none" cap="none" strike="noStrike">
                <a:solidFill>
                  <a:schemeClr val="accent6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42"/>
          <p:cNvSpPr txBox="1"/>
          <p:nvPr>
            <p:ph idx="2" type="body"/>
          </p:nvPr>
        </p:nvSpPr>
        <p:spPr>
          <a:xfrm>
            <a:off x="839929" y="771526"/>
            <a:ext cx="6409200" cy="3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50" lIns="51450" spcFirstLastPara="1" rIns="51450" wrap="square" tIns="51450">
            <a:noAutofit/>
          </a:bodyPr>
          <a:lstStyle>
            <a:lvl1pPr indent="-228600" lvl="0" marL="457200" marR="0" rtl="0" algn="l">
              <a:lnSpc>
                <a:spcPct val="138730"/>
              </a:lnSpc>
              <a:spcBef>
                <a:spcPts val="0"/>
              </a:spcBef>
              <a:spcAft>
                <a:spcPts val="0"/>
              </a:spcAft>
              <a:buClr>
                <a:srgbClr val="7C8993"/>
              </a:buClr>
              <a:buSzPts val="1800"/>
              <a:buFont typeface="Arial Narrow"/>
              <a:buNone/>
              <a:defRPr b="1" i="0" sz="18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311150" lvl="1" marL="91440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Clr>
                <a:srgbClr val="7C8993"/>
              </a:buClr>
              <a:buSzPts val="1300"/>
              <a:buFont typeface="Courier New"/>
              <a:buChar char="o"/>
              <a:defRPr b="0" i="0" sz="16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228600" lvl="2" marL="1371600" marR="0" rtl="0" algn="l">
              <a:lnSpc>
                <a:spcPct val="122509"/>
              </a:lnSpc>
              <a:spcBef>
                <a:spcPts val="0"/>
              </a:spcBef>
              <a:spcAft>
                <a:spcPts val="0"/>
              </a:spcAft>
              <a:buClr>
                <a:srgbClr val="7C8993"/>
              </a:buClr>
              <a:buSzPts val="1300"/>
              <a:buFont typeface="Arial Narrow"/>
              <a:buNone/>
              <a:defRPr b="0" i="0" sz="13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228600" lvl="3" marL="1828800" marR="0" rtl="0" algn="l">
              <a:lnSpc>
                <a:spcPct val="147023"/>
              </a:lnSpc>
              <a:spcBef>
                <a:spcPts val="0"/>
              </a:spcBef>
              <a:spcAft>
                <a:spcPts val="0"/>
              </a:spcAft>
              <a:buClr>
                <a:srgbClr val="7C8993"/>
              </a:buClr>
              <a:buSzPts val="1100"/>
              <a:buFont typeface="Arial Narrow"/>
              <a:buNone/>
              <a:defRPr b="0" i="0" sz="11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266700" lvl="4" marL="2286000" marR="0" rtl="0" algn="l">
              <a:lnSpc>
                <a:spcPct val="147023"/>
              </a:lnSpc>
              <a:spcBef>
                <a:spcPts val="0"/>
              </a:spcBef>
              <a:spcAft>
                <a:spcPts val="0"/>
              </a:spcAft>
              <a:buClr>
                <a:srgbClr val="7C8993"/>
              </a:buClr>
              <a:buSzPts val="600"/>
              <a:buFont typeface="Noto Sans Symbols"/>
              <a:buChar char="▪"/>
              <a:defRPr b="0" i="0" sz="1100" u="none" cap="none" strike="noStrike">
                <a:solidFill>
                  <a:srgbClr val="7C8993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 spd="med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s_TEXTO_5">
  <p:cSld name="Conteúdos_TEXTO_5"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/>
          <p:nvPr/>
        </p:nvSpPr>
        <p:spPr>
          <a:xfrm>
            <a:off x="8367492" y="265144"/>
            <a:ext cx="242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3B37"/>
              </a:buClr>
              <a:buSzPts val="900"/>
              <a:buFont typeface="Lato"/>
              <a:buNone/>
            </a:pPr>
            <a:fld id="{00000000-1234-1234-1234-123412341234}" type="slidenum">
              <a:rPr b="0" i="0" lang="pt-BR" sz="900" u="none" cap="none" strike="noStrike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900" u="none" cap="none" strike="noStrike">
              <a:solidFill>
                <a:srgbClr val="403B3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43"/>
          <p:cNvSpPr txBox="1"/>
          <p:nvPr>
            <p:ph idx="1" type="body"/>
          </p:nvPr>
        </p:nvSpPr>
        <p:spPr>
          <a:xfrm>
            <a:off x="876671" y="495550"/>
            <a:ext cx="73905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33" name="Google Shape;233;p43"/>
          <p:cNvCxnSpPr/>
          <p:nvPr/>
        </p:nvCxnSpPr>
        <p:spPr>
          <a:xfrm>
            <a:off x="4331008" y="1028700"/>
            <a:ext cx="482100" cy="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43"/>
          <p:cNvCxnSpPr/>
          <p:nvPr/>
        </p:nvCxnSpPr>
        <p:spPr>
          <a:xfrm rot="10800000">
            <a:off x="941794" y="2383011"/>
            <a:ext cx="7260300" cy="0"/>
          </a:xfrm>
          <a:prstGeom prst="straightConnector1">
            <a:avLst/>
          </a:prstGeom>
          <a:noFill/>
          <a:ln cap="rnd" cmpd="sng" w="25400">
            <a:solidFill>
              <a:srgbClr val="403C3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43"/>
          <p:cNvSpPr/>
          <p:nvPr/>
        </p:nvSpPr>
        <p:spPr>
          <a:xfrm>
            <a:off x="812519" y="2352150"/>
            <a:ext cx="61800" cy="618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43"/>
          <p:cNvGrpSpPr/>
          <p:nvPr/>
        </p:nvGrpSpPr>
        <p:grpSpPr>
          <a:xfrm rot="5400000">
            <a:off x="1706896" y="2312450"/>
            <a:ext cx="141542" cy="141631"/>
            <a:chOff x="7676529" y="2762111"/>
            <a:chExt cx="896400" cy="896400"/>
          </a:xfrm>
        </p:grpSpPr>
        <p:sp>
          <p:nvSpPr>
            <p:cNvPr id="237" name="Google Shape;237;p43"/>
            <p:cNvSpPr/>
            <p:nvPr/>
          </p:nvSpPr>
          <p:spPr>
            <a:xfrm rot="-2700000">
              <a:off x="7807804" y="2893386"/>
              <a:ext cx="633851" cy="633851"/>
            </a:xfrm>
            <a:prstGeom prst="round2DiagRect">
              <a:avLst>
                <a:gd fmla="val 9868" name="adj1"/>
                <a:gd fmla="val 0" name="adj2"/>
              </a:avLst>
            </a:prstGeom>
            <a:solidFill>
              <a:srgbClr val="FFFFFF"/>
            </a:solidFill>
            <a:ln cap="flat" cmpd="sng" w="19050">
              <a:solidFill>
                <a:srgbClr val="403C3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3"/>
            <p:cNvSpPr/>
            <p:nvPr/>
          </p:nvSpPr>
          <p:spPr>
            <a:xfrm rot="-8100000">
              <a:off x="8128495" y="3081933"/>
              <a:ext cx="247770" cy="247770"/>
            </a:xfrm>
            <a:prstGeom prst="corner">
              <a:avLst>
                <a:gd fmla="val 0" name="adj1"/>
                <a:gd fmla="val 0" name="adj2"/>
              </a:avLst>
            </a:prstGeom>
            <a:solidFill>
              <a:srgbClr val="807870"/>
            </a:solidFill>
            <a:ln cap="flat" cmpd="sng" w="19050">
              <a:solidFill>
                <a:srgbClr val="80787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Arial"/>
                <a:buNone/>
              </a:pPr>
              <a:r>
                <a:rPr b="0" i="0" lang="pt-BR" sz="1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800"/>
            </a:p>
          </p:txBody>
        </p:sp>
      </p:grpSp>
      <p:grpSp>
        <p:nvGrpSpPr>
          <p:cNvPr id="239" name="Google Shape;239;p43"/>
          <p:cNvGrpSpPr/>
          <p:nvPr/>
        </p:nvGrpSpPr>
        <p:grpSpPr>
          <a:xfrm rot="5400000">
            <a:off x="3102692" y="2312450"/>
            <a:ext cx="141542" cy="141631"/>
            <a:chOff x="7676529" y="2762111"/>
            <a:chExt cx="896400" cy="896400"/>
          </a:xfrm>
        </p:grpSpPr>
        <p:sp>
          <p:nvSpPr>
            <p:cNvPr id="240" name="Google Shape;240;p43"/>
            <p:cNvSpPr/>
            <p:nvPr/>
          </p:nvSpPr>
          <p:spPr>
            <a:xfrm rot="-2700000">
              <a:off x="7807804" y="2893386"/>
              <a:ext cx="633851" cy="633851"/>
            </a:xfrm>
            <a:prstGeom prst="round2DiagRect">
              <a:avLst>
                <a:gd fmla="val 9868" name="adj1"/>
                <a:gd fmla="val 0" name="adj2"/>
              </a:avLst>
            </a:prstGeom>
            <a:solidFill>
              <a:srgbClr val="FFFFFF"/>
            </a:solidFill>
            <a:ln cap="flat" cmpd="sng" w="19050">
              <a:solidFill>
                <a:srgbClr val="403C3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3"/>
            <p:cNvSpPr/>
            <p:nvPr/>
          </p:nvSpPr>
          <p:spPr>
            <a:xfrm rot="-8100000">
              <a:off x="8128495" y="3081933"/>
              <a:ext cx="247770" cy="247770"/>
            </a:xfrm>
            <a:prstGeom prst="corner">
              <a:avLst>
                <a:gd fmla="val 0" name="adj1"/>
                <a:gd fmla="val 0" name="adj2"/>
              </a:avLst>
            </a:prstGeom>
            <a:solidFill>
              <a:srgbClr val="807870"/>
            </a:solidFill>
            <a:ln cap="flat" cmpd="sng" w="19050">
              <a:solidFill>
                <a:srgbClr val="80787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Arial"/>
                <a:buNone/>
              </a:pPr>
              <a:r>
                <a:rPr b="0" i="0" lang="pt-BR" sz="1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800"/>
            </a:p>
          </p:txBody>
        </p:sp>
      </p:grpSp>
      <p:grpSp>
        <p:nvGrpSpPr>
          <p:cNvPr id="242" name="Google Shape;242;p43"/>
          <p:cNvGrpSpPr/>
          <p:nvPr/>
        </p:nvGrpSpPr>
        <p:grpSpPr>
          <a:xfrm rot="5400000">
            <a:off x="4498488" y="2312450"/>
            <a:ext cx="141542" cy="141631"/>
            <a:chOff x="7676529" y="2762111"/>
            <a:chExt cx="896400" cy="896400"/>
          </a:xfrm>
        </p:grpSpPr>
        <p:sp>
          <p:nvSpPr>
            <p:cNvPr id="243" name="Google Shape;243;p43"/>
            <p:cNvSpPr/>
            <p:nvPr/>
          </p:nvSpPr>
          <p:spPr>
            <a:xfrm rot="-2700000">
              <a:off x="7807804" y="2893386"/>
              <a:ext cx="633851" cy="633851"/>
            </a:xfrm>
            <a:prstGeom prst="round2DiagRect">
              <a:avLst>
                <a:gd fmla="val 9868" name="adj1"/>
                <a:gd fmla="val 0" name="adj2"/>
              </a:avLst>
            </a:prstGeom>
            <a:solidFill>
              <a:srgbClr val="FFFFFF"/>
            </a:solidFill>
            <a:ln cap="flat" cmpd="sng" w="19050">
              <a:solidFill>
                <a:srgbClr val="403C3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3"/>
            <p:cNvSpPr/>
            <p:nvPr/>
          </p:nvSpPr>
          <p:spPr>
            <a:xfrm rot="-8100000">
              <a:off x="8128495" y="3081933"/>
              <a:ext cx="247770" cy="247770"/>
            </a:xfrm>
            <a:prstGeom prst="corner">
              <a:avLst>
                <a:gd fmla="val 0" name="adj1"/>
                <a:gd fmla="val 0" name="adj2"/>
              </a:avLst>
            </a:prstGeom>
            <a:solidFill>
              <a:srgbClr val="807870"/>
            </a:solidFill>
            <a:ln cap="flat" cmpd="sng" w="19050">
              <a:solidFill>
                <a:srgbClr val="80787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Arial"/>
                <a:buNone/>
              </a:pPr>
              <a:r>
                <a:rPr b="0" i="0" lang="pt-BR" sz="1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800"/>
            </a:p>
          </p:txBody>
        </p:sp>
      </p:grpSp>
      <p:grpSp>
        <p:nvGrpSpPr>
          <p:cNvPr id="245" name="Google Shape;245;p43"/>
          <p:cNvGrpSpPr/>
          <p:nvPr/>
        </p:nvGrpSpPr>
        <p:grpSpPr>
          <a:xfrm rot="5400000">
            <a:off x="5894284" y="2312450"/>
            <a:ext cx="141542" cy="141631"/>
            <a:chOff x="7676529" y="2762111"/>
            <a:chExt cx="896400" cy="896400"/>
          </a:xfrm>
        </p:grpSpPr>
        <p:sp>
          <p:nvSpPr>
            <p:cNvPr id="246" name="Google Shape;246;p43"/>
            <p:cNvSpPr/>
            <p:nvPr/>
          </p:nvSpPr>
          <p:spPr>
            <a:xfrm rot="-2700000">
              <a:off x="7807804" y="2893386"/>
              <a:ext cx="633851" cy="633851"/>
            </a:xfrm>
            <a:prstGeom prst="round2DiagRect">
              <a:avLst>
                <a:gd fmla="val 9868" name="adj1"/>
                <a:gd fmla="val 0" name="adj2"/>
              </a:avLst>
            </a:prstGeom>
            <a:solidFill>
              <a:srgbClr val="FFFFFF"/>
            </a:solidFill>
            <a:ln cap="flat" cmpd="sng" w="19050">
              <a:solidFill>
                <a:srgbClr val="403C3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3"/>
            <p:cNvSpPr/>
            <p:nvPr/>
          </p:nvSpPr>
          <p:spPr>
            <a:xfrm rot="-8100000">
              <a:off x="8128495" y="3081933"/>
              <a:ext cx="247770" cy="247770"/>
            </a:xfrm>
            <a:prstGeom prst="corner">
              <a:avLst>
                <a:gd fmla="val 0" name="adj1"/>
                <a:gd fmla="val 0" name="adj2"/>
              </a:avLst>
            </a:prstGeom>
            <a:solidFill>
              <a:srgbClr val="807870"/>
            </a:solidFill>
            <a:ln cap="flat" cmpd="sng" w="19050">
              <a:solidFill>
                <a:srgbClr val="80787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Arial"/>
                <a:buNone/>
              </a:pPr>
              <a:r>
                <a:rPr b="0" i="0" lang="pt-BR" sz="1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800"/>
            </a:p>
          </p:txBody>
        </p:sp>
      </p:grpSp>
      <p:grpSp>
        <p:nvGrpSpPr>
          <p:cNvPr id="248" name="Google Shape;248;p43"/>
          <p:cNvGrpSpPr/>
          <p:nvPr/>
        </p:nvGrpSpPr>
        <p:grpSpPr>
          <a:xfrm rot="5400000">
            <a:off x="7290080" y="2312450"/>
            <a:ext cx="141542" cy="141631"/>
            <a:chOff x="7676529" y="2762111"/>
            <a:chExt cx="896400" cy="896400"/>
          </a:xfrm>
        </p:grpSpPr>
        <p:sp>
          <p:nvSpPr>
            <p:cNvPr id="249" name="Google Shape;249;p43"/>
            <p:cNvSpPr/>
            <p:nvPr/>
          </p:nvSpPr>
          <p:spPr>
            <a:xfrm rot="-2700000">
              <a:off x="7807804" y="2893386"/>
              <a:ext cx="633851" cy="633851"/>
            </a:xfrm>
            <a:prstGeom prst="round2DiagRect">
              <a:avLst>
                <a:gd fmla="val 9868" name="adj1"/>
                <a:gd fmla="val 0" name="adj2"/>
              </a:avLst>
            </a:prstGeom>
            <a:solidFill>
              <a:srgbClr val="FFFFFF"/>
            </a:solidFill>
            <a:ln cap="flat" cmpd="sng" w="19050">
              <a:solidFill>
                <a:srgbClr val="403C3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3"/>
            <p:cNvSpPr/>
            <p:nvPr/>
          </p:nvSpPr>
          <p:spPr>
            <a:xfrm rot="-8100000">
              <a:off x="8128495" y="3081933"/>
              <a:ext cx="247770" cy="247770"/>
            </a:xfrm>
            <a:prstGeom prst="corner">
              <a:avLst>
                <a:gd fmla="val 0" name="adj1"/>
                <a:gd fmla="val 0" name="adj2"/>
              </a:avLst>
            </a:prstGeom>
            <a:solidFill>
              <a:srgbClr val="807870"/>
            </a:solidFill>
            <a:ln cap="flat" cmpd="sng" w="19050">
              <a:solidFill>
                <a:srgbClr val="80787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5725" lIns="51450" spcFirstLastPara="1" rIns="51450" wrap="square" tIns="2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Arial"/>
                <a:buNone/>
              </a:pPr>
              <a:r>
                <a:rPr b="0" i="0" lang="pt-BR" sz="1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800"/>
            </a:p>
          </p:txBody>
        </p:sp>
      </p:grpSp>
      <p:sp>
        <p:nvSpPr>
          <p:cNvPr id="251" name="Google Shape;251;p43"/>
          <p:cNvSpPr/>
          <p:nvPr>
            <p:ph idx="2" type="pic"/>
          </p:nvPr>
        </p:nvSpPr>
        <p:spPr>
          <a:xfrm>
            <a:off x="1442372" y="1471524"/>
            <a:ext cx="671100" cy="6708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2" name="Google Shape;252;p43"/>
          <p:cNvSpPr/>
          <p:nvPr>
            <p:ph idx="3" type="pic"/>
          </p:nvPr>
        </p:nvSpPr>
        <p:spPr>
          <a:xfrm>
            <a:off x="2838168" y="1471524"/>
            <a:ext cx="671100" cy="6708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3" name="Google Shape;253;p43"/>
          <p:cNvSpPr/>
          <p:nvPr>
            <p:ph idx="4" type="pic"/>
          </p:nvPr>
        </p:nvSpPr>
        <p:spPr>
          <a:xfrm>
            <a:off x="4233964" y="1471524"/>
            <a:ext cx="671100" cy="6708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4" name="Google Shape;254;p43"/>
          <p:cNvSpPr/>
          <p:nvPr>
            <p:ph idx="5" type="pic"/>
          </p:nvPr>
        </p:nvSpPr>
        <p:spPr>
          <a:xfrm>
            <a:off x="5629760" y="1471524"/>
            <a:ext cx="671100" cy="6708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5" name="Google Shape;255;p43"/>
          <p:cNvSpPr/>
          <p:nvPr>
            <p:ph idx="6" type="pic"/>
          </p:nvPr>
        </p:nvSpPr>
        <p:spPr>
          <a:xfrm>
            <a:off x="7025556" y="1471524"/>
            <a:ext cx="671100" cy="670800"/>
          </a:xfrm>
          <a:prstGeom prst="ellipse">
            <a:avLst/>
          </a:prstGeom>
          <a:solidFill>
            <a:srgbClr val="E5E4E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6" name="Google Shape;256;p43"/>
          <p:cNvSpPr txBox="1"/>
          <p:nvPr>
            <p:ph idx="7" type="body"/>
          </p:nvPr>
        </p:nvSpPr>
        <p:spPr>
          <a:xfrm>
            <a:off x="1411711" y="2559924"/>
            <a:ext cx="73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7" name="Google Shape;257;p43"/>
          <p:cNvSpPr txBox="1"/>
          <p:nvPr>
            <p:ph idx="8" type="body"/>
          </p:nvPr>
        </p:nvSpPr>
        <p:spPr>
          <a:xfrm>
            <a:off x="2807507" y="2559924"/>
            <a:ext cx="73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8" name="Google Shape;258;p43"/>
          <p:cNvSpPr txBox="1"/>
          <p:nvPr>
            <p:ph idx="9" type="body"/>
          </p:nvPr>
        </p:nvSpPr>
        <p:spPr>
          <a:xfrm>
            <a:off x="4203303" y="2559924"/>
            <a:ext cx="73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9" name="Google Shape;259;p43"/>
          <p:cNvSpPr txBox="1"/>
          <p:nvPr>
            <p:ph idx="13" type="body"/>
          </p:nvPr>
        </p:nvSpPr>
        <p:spPr>
          <a:xfrm>
            <a:off x="5599099" y="2559924"/>
            <a:ext cx="73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0" name="Google Shape;260;p43"/>
          <p:cNvSpPr txBox="1"/>
          <p:nvPr>
            <p:ph idx="14" type="body"/>
          </p:nvPr>
        </p:nvSpPr>
        <p:spPr>
          <a:xfrm>
            <a:off x="6994895" y="2559924"/>
            <a:ext cx="73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p43"/>
          <p:cNvSpPr txBox="1"/>
          <p:nvPr>
            <p:ph idx="15" type="body"/>
          </p:nvPr>
        </p:nvSpPr>
        <p:spPr>
          <a:xfrm>
            <a:off x="2554253" y="2952799"/>
            <a:ext cx="1239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43"/>
          <p:cNvSpPr txBox="1"/>
          <p:nvPr>
            <p:ph idx="16" type="body"/>
          </p:nvPr>
        </p:nvSpPr>
        <p:spPr>
          <a:xfrm>
            <a:off x="3950049" y="2952799"/>
            <a:ext cx="1239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3" name="Google Shape;263;p43"/>
          <p:cNvSpPr txBox="1"/>
          <p:nvPr>
            <p:ph idx="17" type="body"/>
          </p:nvPr>
        </p:nvSpPr>
        <p:spPr>
          <a:xfrm>
            <a:off x="5345845" y="2952799"/>
            <a:ext cx="1239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4" name="Google Shape;264;p43"/>
          <p:cNvSpPr txBox="1"/>
          <p:nvPr>
            <p:ph idx="18" type="body"/>
          </p:nvPr>
        </p:nvSpPr>
        <p:spPr>
          <a:xfrm>
            <a:off x="6741641" y="2952799"/>
            <a:ext cx="1239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5" name="Google Shape;265;p43"/>
          <p:cNvSpPr txBox="1"/>
          <p:nvPr>
            <p:ph idx="19" type="body"/>
          </p:nvPr>
        </p:nvSpPr>
        <p:spPr>
          <a:xfrm>
            <a:off x="1158457" y="2952799"/>
            <a:ext cx="1239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>
            <a:lvl1pPr indent="-228600" lvl="0" marL="45720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01D1B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201D1B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6" name="Google Shape;266;p43"/>
          <p:cNvSpPr/>
          <p:nvPr/>
        </p:nvSpPr>
        <p:spPr>
          <a:xfrm>
            <a:off x="8267233" y="2352150"/>
            <a:ext cx="61800" cy="618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" name="Google Shape;7;p1"/>
          <p:cNvSpPr txBox="1"/>
          <p:nvPr/>
        </p:nvSpPr>
        <p:spPr>
          <a:xfrm>
            <a:off x="417125" y="164675"/>
            <a:ext cx="6322800" cy="7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2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jpg"/><Relationship Id="rId4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idx="1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2" name="Google Shape;272;p44"/>
          <p:cNvSpPr txBox="1"/>
          <p:nvPr/>
        </p:nvSpPr>
        <p:spPr>
          <a:xfrm>
            <a:off x="1120825" y="2103400"/>
            <a:ext cx="5849100" cy="1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Como grandes empresas de tecnologia constroem um ecossistema de desenvolvedores?</a:t>
            </a:r>
            <a:endParaRPr b="1" sz="180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3" name="Google Shape;273;p44"/>
          <p:cNvSpPr txBox="1"/>
          <p:nvPr/>
        </p:nvSpPr>
        <p:spPr>
          <a:xfrm>
            <a:off x="1011725" y="341575"/>
            <a:ext cx="66162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O que é Developer Relations?</a:t>
            </a:r>
            <a:endParaRPr b="1" sz="48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4" name="Google Shape;274;p44"/>
          <p:cNvSpPr txBox="1"/>
          <p:nvPr/>
        </p:nvSpPr>
        <p:spPr>
          <a:xfrm>
            <a:off x="4346850" y="3290200"/>
            <a:ext cx="45576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Arthur Sato</a:t>
            </a:r>
            <a:endParaRPr b="1" sz="36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5" name="Google Shape;275;p44"/>
          <p:cNvSpPr txBox="1"/>
          <p:nvPr/>
        </p:nvSpPr>
        <p:spPr>
          <a:xfrm>
            <a:off x="4417000" y="3963125"/>
            <a:ext cx="46074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TDC Recife</a:t>
            </a:r>
            <a:endParaRPr b="1" sz="2400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6" name="Google Shape;276;p44"/>
          <p:cNvSpPr/>
          <p:nvPr/>
        </p:nvSpPr>
        <p:spPr>
          <a:xfrm>
            <a:off x="8192000" y="67150"/>
            <a:ext cx="819300" cy="55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4"/>
          <p:cNvSpPr/>
          <p:nvPr/>
        </p:nvSpPr>
        <p:spPr>
          <a:xfrm>
            <a:off x="0" y="67150"/>
            <a:ext cx="819300" cy="55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/>
          <p:nvPr/>
        </p:nvSpPr>
        <p:spPr>
          <a:xfrm>
            <a:off x="3797925" y="2121200"/>
            <a:ext cx="5949300" cy="1437000"/>
          </a:xfrm>
          <a:prstGeom prst="bracketPair">
            <a:avLst/>
          </a:prstGeom>
          <a:noFill/>
          <a:ln cap="flat" cmpd="sng" w="19050">
            <a:solidFill>
              <a:srgbClr val="403B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5"/>
          <p:cNvSpPr txBox="1"/>
          <p:nvPr>
            <p:ph idx="12" type="sldNum"/>
          </p:nvPr>
        </p:nvSpPr>
        <p:spPr>
          <a:xfrm>
            <a:off x="8033477" y="2385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84" name="Google Shape;284;p45"/>
          <p:cNvSpPr txBox="1"/>
          <p:nvPr/>
        </p:nvSpPr>
        <p:spPr>
          <a:xfrm>
            <a:off x="3797925" y="1542200"/>
            <a:ext cx="51999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Arthur Kenzo Motinaga Sato</a:t>
            </a:r>
            <a:endParaRPr b="1" sz="24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5" name="Google Shape;285;p45"/>
          <p:cNvSpPr txBox="1"/>
          <p:nvPr/>
        </p:nvSpPr>
        <p:spPr>
          <a:xfrm>
            <a:off x="3933175" y="2121200"/>
            <a:ext cx="3976800" cy="19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Recifense morando em São paulo</a:t>
            </a:r>
            <a:endParaRPr>
              <a:solidFill>
                <a:srgbClr val="494440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Lead de Developer Relations @ </a:t>
            </a:r>
            <a:r>
              <a:rPr b="1" lang="pt-BR">
                <a:solidFill>
                  <a:srgbClr val="EA9B3E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TOTVS</a:t>
            </a:r>
            <a:endParaRPr b="1">
              <a:solidFill>
                <a:srgbClr val="EA9B3E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Professor voluntário no</a:t>
            </a:r>
            <a:r>
              <a:rPr b="1"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pt-BR">
                <a:solidFill>
                  <a:srgbClr val="EA9B3E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Code Club</a:t>
            </a:r>
            <a:endParaRPr b="1">
              <a:solidFill>
                <a:srgbClr val="EA9B3E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Engenheiro da Computação formado pela </a:t>
            </a:r>
            <a:r>
              <a:rPr b="1" lang="pt-BR">
                <a:solidFill>
                  <a:srgbClr val="EA9B3E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USP</a:t>
            </a:r>
            <a:endParaRPr b="1">
              <a:solidFill>
                <a:srgbClr val="EA9B3E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9444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Programador nas horas vagas</a:t>
            </a:r>
            <a:endParaRPr>
              <a:solidFill>
                <a:srgbClr val="494440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94440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86" name="Google Shape;28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1260721" y="1477372"/>
            <a:ext cx="2279483" cy="2282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5"/>
          <p:cNvPicPr preferRelativeResize="0"/>
          <p:nvPr/>
        </p:nvPicPr>
        <p:blipFill rotWithShape="1">
          <a:blip r:embed="rId4">
            <a:alphaModFix/>
          </a:blip>
          <a:srcRect b="7604" l="16001" r="6243" t="36025"/>
          <a:stretch/>
        </p:blipFill>
        <p:spPr>
          <a:xfrm>
            <a:off x="1511534" y="1759498"/>
            <a:ext cx="1777800" cy="1718400"/>
          </a:xfrm>
          <a:prstGeom prst="ellipse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8" name="Google Shape;288;p45"/>
          <p:cNvSpPr/>
          <p:nvPr/>
        </p:nvSpPr>
        <p:spPr>
          <a:xfrm>
            <a:off x="0" y="67150"/>
            <a:ext cx="819300" cy="55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6"/>
          <p:cNvPicPr preferRelativeResize="0"/>
          <p:nvPr/>
        </p:nvPicPr>
        <p:blipFill rotWithShape="1">
          <a:blip r:embed="rId3">
            <a:alphaModFix/>
          </a:blip>
          <a:srcRect b="-342" l="7459" r="8443" t="-342"/>
          <a:stretch/>
        </p:blipFill>
        <p:spPr>
          <a:xfrm>
            <a:off x="0" y="-17688"/>
            <a:ext cx="9338948" cy="517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6"/>
          <p:cNvSpPr txBox="1"/>
          <p:nvPr/>
        </p:nvSpPr>
        <p:spPr>
          <a:xfrm>
            <a:off x="610675" y="976350"/>
            <a:ext cx="5679000" cy="14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O que é </a:t>
            </a:r>
            <a:endParaRPr b="1" sz="4800">
              <a:solidFill>
                <a:srgbClr val="FFFFFF"/>
              </a:solidFill>
              <a:highlight>
                <a:schemeClr val="dk2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EA9B3E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Developer Relations</a:t>
            </a:r>
            <a:r>
              <a:rPr b="1" lang="pt-BR" sz="4800">
                <a:solidFill>
                  <a:srgbClr val="FFFFFF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?</a:t>
            </a:r>
            <a:endParaRPr b="1" sz="4800">
              <a:solidFill>
                <a:srgbClr val="FFFFFF"/>
              </a:solidFill>
              <a:highlight>
                <a:schemeClr val="dk2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/>
          <p:nvPr/>
        </p:nvSpPr>
        <p:spPr>
          <a:xfrm>
            <a:off x="968400" y="101975"/>
            <a:ext cx="72072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Por que não o </a:t>
            </a:r>
            <a:r>
              <a:rPr b="1" lang="pt-BR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Marketing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?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0" name="Google Shape;300;p47"/>
          <p:cNvPicPr preferRelativeResize="0"/>
          <p:nvPr/>
        </p:nvPicPr>
        <p:blipFill rotWithShape="1">
          <a:blip r:embed="rId3">
            <a:alphaModFix/>
          </a:blip>
          <a:srcRect b="8709" l="0" r="0" t="0"/>
          <a:stretch/>
        </p:blipFill>
        <p:spPr>
          <a:xfrm>
            <a:off x="2236725" y="902938"/>
            <a:ext cx="4421025" cy="40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8"/>
          <p:cNvSpPr txBox="1"/>
          <p:nvPr/>
        </p:nvSpPr>
        <p:spPr>
          <a:xfrm>
            <a:off x="581775" y="827175"/>
            <a:ext cx="38364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Onde se encaixa essa </a:t>
            </a:r>
            <a:r>
              <a:rPr b="1" lang="pt-BR" sz="3600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área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?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6" name="Google Shape;306;p48"/>
          <p:cNvSpPr/>
          <p:nvPr/>
        </p:nvSpPr>
        <p:spPr>
          <a:xfrm>
            <a:off x="6689169" y="2063177"/>
            <a:ext cx="2233200" cy="2162400"/>
          </a:xfrm>
          <a:prstGeom prst="ellipse">
            <a:avLst/>
          </a:prstGeom>
          <a:solidFill>
            <a:srgbClr val="FFAB40">
              <a:alpha val="4010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8"/>
          <p:cNvSpPr/>
          <p:nvPr/>
        </p:nvSpPr>
        <p:spPr>
          <a:xfrm>
            <a:off x="5080400" y="2063177"/>
            <a:ext cx="2233200" cy="2162400"/>
          </a:xfrm>
          <a:prstGeom prst="ellipse">
            <a:avLst/>
          </a:prstGeom>
          <a:solidFill>
            <a:srgbClr val="26C33E">
              <a:alpha val="364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8"/>
          <p:cNvSpPr/>
          <p:nvPr/>
        </p:nvSpPr>
        <p:spPr>
          <a:xfrm>
            <a:off x="5928862" y="890686"/>
            <a:ext cx="2233200" cy="2162400"/>
          </a:xfrm>
          <a:prstGeom prst="ellipse">
            <a:avLst/>
          </a:prstGeom>
          <a:solidFill>
            <a:srgbClr val="002152">
              <a:alpha val="307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8"/>
          <p:cNvSpPr txBox="1"/>
          <p:nvPr/>
        </p:nvSpPr>
        <p:spPr>
          <a:xfrm>
            <a:off x="6361930" y="1349528"/>
            <a:ext cx="12990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Produto</a:t>
            </a:r>
            <a:endParaRPr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0" name="Google Shape;310;p48"/>
          <p:cNvSpPr txBox="1"/>
          <p:nvPr/>
        </p:nvSpPr>
        <p:spPr>
          <a:xfrm>
            <a:off x="5271114" y="3053234"/>
            <a:ext cx="12990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RH</a:t>
            </a:r>
            <a:endParaRPr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1" name="Google Shape;311;p48"/>
          <p:cNvSpPr txBox="1"/>
          <p:nvPr/>
        </p:nvSpPr>
        <p:spPr>
          <a:xfrm>
            <a:off x="7844887" y="3006066"/>
            <a:ext cx="12990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MKT</a:t>
            </a:r>
            <a:endParaRPr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9"/>
          <p:cNvPicPr preferRelativeResize="0"/>
          <p:nvPr/>
        </p:nvPicPr>
        <p:blipFill rotWithShape="1">
          <a:blip r:embed="rId3">
            <a:alphaModFix/>
          </a:blip>
          <a:srcRect b="7796" l="0" r="0" t="727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9"/>
          <p:cNvSpPr txBox="1"/>
          <p:nvPr/>
        </p:nvSpPr>
        <p:spPr>
          <a:xfrm>
            <a:off x="4103475" y="749950"/>
            <a:ext cx="5235600" cy="14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FFFFFF"/>
                </a:solidFill>
                <a:highlight>
                  <a:srgbClr val="666666"/>
                </a:highlight>
                <a:latin typeface="Tahoma"/>
                <a:ea typeface="Tahoma"/>
                <a:cs typeface="Tahoma"/>
                <a:sym typeface="Tahoma"/>
              </a:rPr>
              <a:t>Como grandes empresas trabalham</a:t>
            </a:r>
            <a:endParaRPr b="1" sz="3600">
              <a:solidFill>
                <a:srgbClr val="FFFFFF"/>
              </a:solidFill>
              <a:highlight>
                <a:srgbClr val="666666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A9B3E"/>
                </a:solidFill>
                <a:highlight>
                  <a:srgbClr val="666666"/>
                </a:highlight>
                <a:latin typeface="Tahoma"/>
                <a:ea typeface="Tahoma"/>
                <a:cs typeface="Tahoma"/>
                <a:sym typeface="Tahoma"/>
              </a:rPr>
              <a:t>Developer Relations</a:t>
            </a:r>
            <a:r>
              <a:rPr b="1" lang="pt-BR" sz="3600">
                <a:solidFill>
                  <a:srgbClr val="FFFFFF"/>
                </a:solidFill>
                <a:highlight>
                  <a:srgbClr val="666666"/>
                </a:highlight>
                <a:latin typeface="Tahoma"/>
                <a:ea typeface="Tahoma"/>
                <a:cs typeface="Tahoma"/>
                <a:sym typeface="Tahoma"/>
              </a:rPr>
              <a:t>?</a:t>
            </a:r>
            <a:endParaRPr b="1" sz="3600">
              <a:solidFill>
                <a:srgbClr val="FFFFFF"/>
              </a:solidFill>
              <a:highlight>
                <a:srgbClr val="666666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/>
          <p:nvPr/>
        </p:nvSpPr>
        <p:spPr>
          <a:xfrm>
            <a:off x="459875" y="1797050"/>
            <a:ext cx="3226200" cy="26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Encontrar o público que realmente precisa da sua plataforma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Mostrar o que sua plataforma resolve (Workshops, Tutoriais Hands On, Demos e etc.)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3" name="Google Shape;323;p50"/>
          <p:cNvSpPr txBox="1"/>
          <p:nvPr/>
        </p:nvSpPr>
        <p:spPr>
          <a:xfrm>
            <a:off x="459875" y="827175"/>
            <a:ext cx="39582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#1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Advocate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24" name="Google Shape;324;p50"/>
          <p:cNvPicPr preferRelativeResize="0"/>
          <p:nvPr/>
        </p:nvPicPr>
        <p:blipFill rotWithShape="1">
          <a:blip r:embed="rId3">
            <a:alphaModFix/>
          </a:blip>
          <a:srcRect b="3250" l="4161" r="1897" t="0"/>
          <a:stretch/>
        </p:blipFill>
        <p:spPr>
          <a:xfrm>
            <a:off x="4365250" y="1121650"/>
            <a:ext cx="4153000" cy="303842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1"/>
          <p:cNvSpPr txBox="1"/>
          <p:nvPr/>
        </p:nvSpPr>
        <p:spPr>
          <a:xfrm>
            <a:off x="4985625" y="1635900"/>
            <a:ext cx="3226200" cy="26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Ajudar outros usuários a se comunicarem abertamente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Aproximar do seu ecossistema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Trazer a demanda externa para o produto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0" name="Google Shape;330;p51"/>
          <p:cNvSpPr txBox="1"/>
          <p:nvPr/>
        </p:nvSpPr>
        <p:spPr>
          <a:xfrm>
            <a:off x="4985625" y="786875"/>
            <a:ext cx="39582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#2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 Comunidade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Image result for microsoft mvp" id="331" name="Google Shape;331;p51"/>
          <p:cNvPicPr preferRelativeResize="0"/>
          <p:nvPr/>
        </p:nvPicPr>
        <p:blipFill rotWithShape="1">
          <a:blip r:embed="rId3">
            <a:alphaModFix/>
          </a:blip>
          <a:srcRect b="10738" l="0" r="0" t="13801"/>
          <a:stretch/>
        </p:blipFill>
        <p:spPr>
          <a:xfrm>
            <a:off x="412017" y="396730"/>
            <a:ext cx="3972933" cy="1686316"/>
          </a:xfrm>
          <a:prstGeom prst="rect">
            <a:avLst/>
          </a:prstGeom>
          <a:noFill/>
          <a:ln cap="flat" cmpd="sng" w="9525">
            <a:solidFill>
              <a:srgbClr val="4A5C6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Resultado de imagem para microsoft imagine cup" id="332" name="Google Shape;332;p51"/>
          <p:cNvPicPr preferRelativeResize="0"/>
          <p:nvPr/>
        </p:nvPicPr>
        <p:blipFill rotWithShape="1">
          <a:blip r:embed="rId4">
            <a:alphaModFix/>
          </a:blip>
          <a:srcRect b="0" l="0" r="0" t="10594"/>
          <a:stretch/>
        </p:blipFill>
        <p:spPr>
          <a:xfrm>
            <a:off x="409175" y="2372313"/>
            <a:ext cx="3975776" cy="2374456"/>
          </a:xfrm>
          <a:prstGeom prst="rect">
            <a:avLst/>
          </a:prstGeom>
          <a:noFill/>
          <a:ln cap="flat" cmpd="sng" w="9525">
            <a:solidFill>
              <a:srgbClr val="4A5C6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38" name="Google Shape;338;p52"/>
          <p:cNvSpPr txBox="1"/>
          <p:nvPr/>
        </p:nvSpPr>
        <p:spPr>
          <a:xfrm>
            <a:off x="307475" y="1797050"/>
            <a:ext cx="3226200" cy="26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202124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Construção de ferramentas de produtividade para criação de aplicações no seu ecossistema</a:t>
            </a:r>
            <a:endParaRPr b="1">
              <a:solidFill>
                <a:srgbClr val="202124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202124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Referência de APIs</a:t>
            </a:r>
            <a:endParaRPr b="1">
              <a:solidFill>
                <a:srgbClr val="202124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202124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Sandbox</a:t>
            </a:r>
            <a:endParaRPr b="1">
              <a:solidFill>
                <a:srgbClr val="202124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202124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Documentações</a:t>
            </a:r>
            <a:endParaRPr b="1">
              <a:solidFill>
                <a:srgbClr val="202124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9" name="Google Shape;339;p52"/>
          <p:cNvSpPr txBox="1"/>
          <p:nvPr/>
        </p:nvSpPr>
        <p:spPr>
          <a:xfrm>
            <a:off x="231275" y="827175"/>
            <a:ext cx="39582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#3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 Ferramentas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40" name="Google Shape;3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1676" y="463313"/>
            <a:ext cx="4536125" cy="42168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6" name="Google Shape;346;p53"/>
          <p:cNvSpPr txBox="1"/>
          <p:nvPr/>
        </p:nvSpPr>
        <p:spPr>
          <a:xfrm>
            <a:off x="4985625" y="1635900"/>
            <a:ext cx="3226200" cy="26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Produção de conteúdos de tecnologia (blogs, podcasts, vídeos, github e etc.)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Participação em eventos de tecnologia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7" name="Google Shape;347;p53"/>
          <p:cNvSpPr txBox="1"/>
          <p:nvPr/>
        </p:nvSpPr>
        <p:spPr>
          <a:xfrm>
            <a:off x="4985625" y="786875"/>
            <a:ext cx="3958200" cy="16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#4</a:t>
            </a: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 Awareness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Image result for google io event photo" id="348" name="Google Shape;348;p53"/>
          <p:cNvPicPr preferRelativeResize="0"/>
          <p:nvPr/>
        </p:nvPicPr>
        <p:blipFill rotWithShape="1">
          <a:blip r:embed="rId3">
            <a:alphaModFix/>
          </a:blip>
          <a:srcRect b="166" l="29439" r="30783" t="1659"/>
          <a:stretch/>
        </p:blipFill>
        <p:spPr>
          <a:xfrm>
            <a:off x="381007" y="-416425"/>
            <a:ext cx="3372798" cy="5549456"/>
          </a:xfrm>
          <a:prstGeom prst="rect">
            <a:avLst/>
          </a:prstGeom>
          <a:noFill/>
          <a:ln cap="flat" cmpd="sng" w="9525">
            <a:solidFill>
              <a:srgbClr val="4A5C6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4" name="Google Shape;354;p54"/>
          <p:cNvPicPr preferRelativeResize="0"/>
          <p:nvPr/>
        </p:nvPicPr>
        <p:blipFill rotWithShape="1">
          <a:blip r:embed="rId3">
            <a:alphaModFix/>
          </a:blip>
          <a:srcRect b="0" l="22068" r="24066" t="0"/>
          <a:stretch/>
        </p:blipFill>
        <p:spPr>
          <a:xfrm>
            <a:off x="0" y="0"/>
            <a:ext cx="914399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4"/>
          <p:cNvSpPr txBox="1"/>
          <p:nvPr/>
        </p:nvSpPr>
        <p:spPr>
          <a:xfrm>
            <a:off x="436125" y="304850"/>
            <a:ext cx="5679000" cy="14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Case</a:t>
            </a:r>
            <a:r>
              <a:rPr b="1" lang="pt-BR" sz="4800">
                <a:solidFill>
                  <a:srgbClr val="FFFFFF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pt-BR" sz="4800">
                <a:solidFill>
                  <a:srgbClr val="EA9B3E"/>
                </a:solidFill>
                <a:highlight>
                  <a:schemeClr val="dk2"/>
                </a:highlight>
                <a:latin typeface="Tahoma"/>
                <a:ea typeface="Tahoma"/>
                <a:cs typeface="Tahoma"/>
                <a:sym typeface="Tahoma"/>
              </a:rPr>
              <a:t>TOTVS Developers</a:t>
            </a:r>
            <a:endParaRPr b="1" sz="4800">
              <a:solidFill>
                <a:srgbClr val="FFFFFF"/>
              </a:solidFill>
              <a:highlight>
                <a:schemeClr val="dk2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5"/>
          <p:cNvSpPr txBox="1"/>
          <p:nvPr/>
        </p:nvSpPr>
        <p:spPr>
          <a:xfrm>
            <a:off x="459875" y="1461350"/>
            <a:ext cx="5731200" cy="30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Nasceu em 1983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Linguagem de programação própria (</a:t>
            </a:r>
            <a:r>
              <a:rPr b="1" lang="pt-BR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ADVPL</a:t>
            </a: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)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Ecossistema de franquias e outros canais de implantação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Maior empresa de ERP da américa latina (</a:t>
            </a:r>
            <a:r>
              <a:rPr b="1" lang="pt-BR">
                <a:solidFill>
                  <a:srgbClr val="FF9900"/>
                </a:solidFill>
                <a:latin typeface="Tahoma"/>
                <a:ea typeface="Tahoma"/>
                <a:cs typeface="Tahoma"/>
                <a:sym typeface="Tahoma"/>
              </a:rPr>
              <a:t>30% do marketshare</a:t>
            </a: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)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Histórico de empresa de negócios, em processo de abertura de APIs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Missão: </a:t>
            </a: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Como criar um ecossistema de desenvolvedores?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1" name="Google Shape;361;p55"/>
          <p:cNvSpPr txBox="1"/>
          <p:nvPr/>
        </p:nvSpPr>
        <p:spPr>
          <a:xfrm>
            <a:off x="459875" y="491450"/>
            <a:ext cx="3958200" cy="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TOTVS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62" name="Google Shape;362;p55"/>
          <p:cNvPicPr preferRelativeResize="0"/>
          <p:nvPr/>
        </p:nvPicPr>
        <p:blipFill rotWithShape="1">
          <a:blip r:embed="rId3">
            <a:alphaModFix/>
          </a:blip>
          <a:srcRect b="0" l="0" r="69327" t="0"/>
          <a:stretch/>
        </p:blipFill>
        <p:spPr>
          <a:xfrm>
            <a:off x="6340825" y="1797050"/>
            <a:ext cx="2027075" cy="193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6"/>
          <p:cNvSpPr/>
          <p:nvPr/>
        </p:nvSpPr>
        <p:spPr>
          <a:xfrm>
            <a:off x="2983225" y="1681850"/>
            <a:ext cx="2535600" cy="2534400"/>
          </a:xfrm>
          <a:prstGeom prst="ellipse">
            <a:avLst/>
          </a:prstGeom>
          <a:solidFill>
            <a:srgbClr val="002152"/>
          </a:solidFill>
          <a:ln cap="flat" cmpd="sng" w="19050">
            <a:solidFill>
              <a:srgbClr val="0021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6"/>
          <p:cNvSpPr txBox="1"/>
          <p:nvPr/>
        </p:nvSpPr>
        <p:spPr>
          <a:xfrm>
            <a:off x="2592900" y="424275"/>
            <a:ext cx="39582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Perfis de Devs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9" name="Google Shape;369;p56"/>
          <p:cNvSpPr/>
          <p:nvPr/>
        </p:nvSpPr>
        <p:spPr>
          <a:xfrm>
            <a:off x="3439223" y="2157200"/>
            <a:ext cx="1623600" cy="15837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0" name="Google Shape;370;p56"/>
          <p:cNvCxnSpPr/>
          <p:nvPr/>
        </p:nvCxnSpPr>
        <p:spPr>
          <a:xfrm>
            <a:off x="2631725" y="2142475"/>
            <a:ext cx="591000" cy="510300"/>
          </a:xfrm>
          <a:prstGeom prst="straightConnector1">
            <a:avLst/>
          </a:prstGeom>
          <a:noFill/>
          <a:ln cap="flat" cmpd="sng" w="38100">
            <a:solidFill>
              <a:srgbClr val="00215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56"/>
          <p:cNvSpPr txBox="1"/>
          <p:nvPr/>
        </p:nvSpPr>
        <p:spPr>
          <a:xfrm>
            <a:off x="334400" y="1952575"/>
            <a:ext cx="1263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Tahoma"/>
                <a:ea typeface="Tahoma"/>
                <a:cs typeface="Tahoma"/>
                <a:sym typeface="Tahoma"/>
              </a:rPr>
              <a:t>Externo</a:t>
            </a:r>
            <a:endParaRPr b="1" sz="1800"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372" name="Google Shape;372;p56"/>
          <p:cNvCxnSpPr/>
          <p:nvPr/>
        </p:nvCxnSpPr>
        <p:spPr>
          <a:xfrm flipH="1" rot="10800000">
            <a:off x="1692125" y="2142475"/>
            <a:ext cx="939600" cy="13800"/>
          </a:xfrm>
          <a:prstGeom prst="straightConnector1">
            <a:avLst/>
          </a:prstGeom>
          <a:noFill/>
          <a:ln cap="flat" cmpd="sng" w="38100">
            <a:solidFill>
              <a:srgbClr val="002152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73" name="Google Shape;373;p56"/>
          <p:cNvCxnSpPr/>
          <p:nvPr/>
        </p:nvCxnSpPr>
        <p:spPr>
          <a:xfrm flipH="1" rot="10800000">
            <a:off x="5518825" y="2384725"/>
            <a:ext cx="860100" cy="26700"/>
          </a:xfrm>
          <a:prstGeom prst="straightConnector1">
            <a:avLst/>
          </a:prstGeom>
          <a:noFill/>
          <a:ln cap="flat" cmpd="sng" w="38100">
            <a:solidFill>
              <a:srgbClr val="EA9B3E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74" name="Google Shape;374;p56"/>
          <p:cNvCxnSpPr>
            <a:endCxn id="369" idx="6"/>
          </p:cNvCxnSpPr>
          <p:nvPr/>
        </p:nvCxnSpPr>
        <p:spPr>
          <a:xfrm flipH="1">
            <a:off x="5062823" y="2411450"/>
            <a:ext cx="483600" cy="537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5" name="Google Shape;375;p56"/>
          <p:cNvSpPr txBox="1"/>
          <p:nvPr/>
        </p:nvSpPr>
        <p:spPr>
          <a:xfrm>
            <a:off x="6462900" y="2200825"/>
            <a:ext cx="1623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Tahoma"/>
                <a:ea typeface="Tahoma"/>
                <a:cs typeface="Tahoma"/>
                <a:sym typeface="Tahoma"/>
              </a:rPr>
              <a:t>Ecossistema</a:t>
            </a:r>
            <a:endParaRPr b="1" sz="1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7"/>
          <p:cNvSpPr txBox="1"/>
          <p:nvPr/>
        </p:nvSpPr>
        <p:spPr>
          <a:xfrm>
            <a:off x="484350" y="1840127"/>
            <a:ext cx="8175300" cy="30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Longa história de relacionamento com a TOTVS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Média de idade mais elevada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Meio de comunicação:</a:t>
            </a:r>
            <a:r>
              <a:rPr b="1" lang="pt-BR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Grupos de whatsapp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Experiência: </a:t>
            </a: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Negativa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Dores: 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A9B3E"/>
              </a:buClr>
              <a:buSzPts val="1400"/>
              <a:buFont typeface="Tahoma"/>
              <a:buChar char="-"/>
            </a:pP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Suporte não era técnico o suficiente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A9B3E"/>
              </a:buClr>
              <a:buSzPts val="1400"/>
              <a:buFont typeface="Tahoma"/>
              <a:buChar char="-"/>
            </a:pP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Não era ouvido 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81" name="Google Shape;381;p57"/>
          <p:cNvSpPr txBox="1"/>
          <p:nvPr/>
        </p:nvSpPr>
        <p:spPr>
          <a:xfrm>
            <a:off x="459875" y="478000"/>
            <a:ext cx="3958200" cy="12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Devs do Ecossistema</a:t>
            </a:r>
            <a:endParaRPr b="1" sz="36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8"/>
          <p:cNvSpPr/>
          <p:nvPr/>
        </p:nvSpPr>
        <p:spPr>
          <a:xfrm>
            <a:off x="119387" y="70597"/>
            <a:ext cx="899700" cy="92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8"/>
          <p:cNvSpPr/>
          <p:nvPr/>
        </p:nvSpPr>
        <p:spPr>
          <a:xfrm>
            <a:off x="0" y="793320"/>
            <a:ext cx="4053000" cy="435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8"/>
          <p:cNvSpPr txBox="1"/>
          <p:nvPr>
            <p:ph idx="1" type="body"/>
          </p:nvPr>
        </p:nvSpPr>
        <p:spPr>
          <a:xfrm>
            <a:off x="269309" y="290881"/>
            <a:ext cx="38076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None/>
            </a:pPr>
            <a:r>
              <a:rPr lang="pt-BR"/>
              <a:t>Ações tomadas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89" name="Google Shape;389;p58"/>
          <p:cNvSpPr txBox="1"/>
          <p:nvPr/>
        </p:nvSpPr>
        <p:spPr>
          <a:xfrm>
            <a:off x="2727120" y="466588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0" i="0" sz="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90" name="Google Shape;390;p58"/>
          <p:cNvCxnSpPr/>
          <p:nvPr/>
        </p:nvCxnSpPr>
        <p:spPr>
          <a:xfrm>
            <a:off x="315493" y="736215"/>
            <a:ext cx="482100" cy="0"/>
          </a:xfrm>
          <a:prstGeom prst="straightConnector1">
            <a:avLst/>
          </a:prstGeom>
          <a:noFill/>
          <a:ln cap="rnd" cmpd="sng" w="38100">
            <a:solidFill>
              <a:srgbClr val="00215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1" name="Google Shape;391;p58"/>
          <p:cNvSpPr/>
          <p:nvPr/>
        </p:nvSpPr>
        <p:spPr>
          <a:xfrm>
            <a:off x="4002116" y="557475"/>
            <a:ext cx="1467900" cy="34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5725" lIns="51450" spcFirstLastPara="1" rIns="51450" wrap="square" tIns="2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8"/>
          <p:cNvSpPr txBox="1"/>
          <p:nvPr>
            <p:ph idx="9" type="body"/>
          </p:nvPr>
        </p:nvSpPr>
        <p:spPr>
          <a:xfrm>
            <a:off x="269300" y="954700"/>
            <a:ext cx="4713000" cy="3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Comunicação: </a:t>
            </a:r>
            <a:endParaRPr b="1"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E-mail de suporte para devs</a:t>
            </a:r>
            <a:endParaRPr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Participação forte nos grupos de whatsapp</a:t>
            </a:r>
            <a:endParaRPr b="1"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Eventos: </a:t>
            </a: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Criação de meetups e outros eventos direcionados a produtos da empresa</a:t>
            </a:r>
            <a:endParaRPr b="1"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Conteúdo: </a:t>
            </a: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Conteúdos direcionados para o ecossistema</a:t>
            </a:r>
            <a:r>
              <a:rPr b="1"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com participação </a:t>
            </a:r>
            <a:endParaRPr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Landing Page: </a:t>
            </a:r>
            <a:r>
              <a:rPr lang="pt-BR" sz="1400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Site mostrando tudo da TOTVS para Devs</a:t>
            </a:r>
            <a:endParaRPr sz="1400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93" name="Google Shape;393;p58"/>
          <p:cNvPicPr preferRelativeResize="0"/>
          <p:nvPr/>
        </p:nvPicPr>
        <p:blipFill rotWithShape="1">
          <a:blip r:embed="rId3">
            <a:alphaModFix/>
          </a:blip>
          <a:srcRect b="0" l="0" r="0" t="23011"/>
          <a:stretch/>
        </p:blipFill>
        <p:spPr>
          <a:xfrm>
            <a:off x="5098925" y="0"/>
            <a:ext cx="4045076" cy="23408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4" name="Google Shape;394;p58"/>
          <p:cNvPicPr preferRelativeResize="0"/>
          <p:nvPr/>
        </p:nvPicPr>
        <p:blipFill rotWithShape="1">
          <a:blip r:embed="rId4">
            <a:alphaModFix/>
          </a:blip>
          <a:srcRect b="1700" l="9076" r="6571" t="1700"/>
          <a:stretch/>
        </p:blipFill>
        <p:spPr>
          <a:xfrm>
            <a:off x="7330750" y="2375625"/>
            <a:ext cx="1813251" cy="27678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5" name="Google Shape;395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8925" y="2375627"/>
            <a:ext cx="2168917" cy="27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9"/>
          <p:cNvSpPr txBox="1"/>
          <p:nvPr/>
        </p:nvSpPr>
        <p:spPr>
          <a:xfrm>
            <a:off x="484350" y="1840113"/>
            <a:ext cx="8175300" cy="26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Meio de comunicação:</a:t>
            </a:r>
            <a:r>
              <a:rPr b="1" lang="pt-BR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Twitter, Github, Slack e Instagram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Experiência: </a:t>
            </a: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Não conhecia a TOTVS como empresa de tecnologia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Dores: 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A9B3E"/>
              </a:buClr>
              <a:buSzPts val="1400"/>
              <a:buFont typeface="Tahoma"/>
              <a:buChar char="-"/>
            </a:pP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Não encontrava informação sobre produtos da TOTVS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A9B3E"/>
              </a:buClr>
              <a:buSzPts val="1400"/>
              <a:buFont typeface="Tahoma"/>
              <a:buChar char="-"/>
            </a:pPr>
            <a:r>
              <a:rPr b="1" lang="pt-BR">
                <a:solidFill>
                  <a:srgbClr val="EA9B3E"/>
                </a:solidFill>
                <a:latin typeface="Tahoma"/>
                <a:ea typeface="Tahoma"/>
                <a:cs typeface="Tahoma"/>
                <a:sym typeface="Tahoma"/>
              </a:rPr>
              <a:t>Não tinha contato com nada da empresa</a:t>
            </a:r>
            <a:endParaRPr b="1">
              <a:solidFill>
                <a:srgbClr val="EA9B3E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Média de idade mais baixa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Gosta das novidades</a:t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01" name="Google Shape;401;p59"/>
          <p:cNvSpPr txBox="1"/>
          <p:nvPr/>
        </p:nvSpPr>
        <p:spPr>
          <a:xfrm>
            <a:off x="459875" y="478000"/>
            <a:ext cx="3958200" cy="12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Devs externos</a:t>
            </a:r>
            <a:endParaRPr b="1" sz="36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0"/>
          <p:cNvSpPr txBox="1"/>
          <p:nvPr>
            <p:ph idx="4294967295" type="body"/>
          </p:nvPr>
        </p:nvSpPr>
        <p:spPr>
          <a:xfrm>
            <a:off x="4263425" y="219150"/>
            <a:ext cx="46461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ts val="2300"/>
              <a:buNone/>
            </a:pPr>
            <a:r>
              <a:rPr lang="pt-BR" sz="2400">
                <a:latin typeface="Lato Black"/>
                <a:ea typeface="Lato Black"/>
                <a:cs typeface="Lato Black"/>
                <a:sym typeface="Lato Black"/>
              </a:rPr>
              <a:t>Ações tomadas</a:t>
            </a:r>
            <a:endParaRPr sz="2400">
              <a:solidFill>
                <a:schemeClr val="accen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07" name="Google Shape;407;p60"/>
          <p:cNvCxnSpPr/>
          <p:nvPr/>
        </p:nvCxnSpPr>
        <p:spPr>
          <a:xfrm>
            <a:off x="4330943" y="721415"/>
            <a:ext cx="482100" cy="0"/>
          </a:xfrm>
          <a:prstGeom prst="straightConnector1">
            <a:avLst/>
          </a:prstGeom>
          <a:noFill/>
          <a:ln cap="rnd" cmpd="sng" w="38100">
            <a:solidFill>
              <a:srgbClr val="EA9B3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8" name="Google Shape;408;p60"/>
          <p:cNvSpPr txBox="1"/>
          <p:nvPr>
            <p:ph idx="4294967295" type="body"/>
          </p:nvPr>
        </p:nvSpPr>
        <p:spPr>
          <a:xfrm>
            <a:off x="4263425" y="962100"/>
            <a:ext cx="4846800" cy="3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25" lIns="51450" spcFirstLastPara="1" rIns="51450" wrap="square" tIns="257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Mostrar nossos produtos</a:t>
            </a:r>
            <a:r>
              <a:rPr b="1"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b="1"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Criação dos nossos Meetups, Podcasts, Blogs, Github e eventos</a:t>
            </a:r>
            <a:endParaRPr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Aproximação com os desenvolvedores</a:t>
            </a:r>
            <a:endParaRPr b="1"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Criação do TOTVS Developers</a:t>
            </a:r>
            <a:endParaRPr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Apoio a várias comunidades de tecnologia</a:t>
            </a:r>
            <a:endParaRPr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Char char="-"/>
            </a:pPr>
            <a:r>
              <a:rPr lang="pt-BR"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Participação de eventos de tecnologia</a:t>
            </a:r>
            <a:endParaRPr sz="1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09" name="Google Shape;409;p60"/>
          <p:cNvPicPr preferRelativeResize="0"/>
          <p:nvPr/>
        </p:nvPicPr>
        <p:blipFill rotWithShape="1">
          <a:blip r:embed="rId3">
            <a:alphaModFix/>
          </a:blip>
          <a:srcRect b="11943" l="24900" r="27176" t="13127"/>
          <a:stretch/>
        </p:blipFill>
        <p:spPr>
          <a:xfrm>
            <a:off x="0" y="22200"/>
            <a:ext cx="3759748" cy="509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1"/>
          <p:cNvSpPr txBox="1"/>
          <p:nvPr/>
        </p:nvSpPr>
        <p:spPr>
          <a:xfrm>
            <a:off x="6334650" y="1352000"/>
            <a:ext cx="2403900" cy="29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4A5C61"/>
                </a:solidFill>
                <a:latin typeface="Tahoma"/>
                <a:ea typeface="Tahoma"/>
                <a:cs typeface="Tahoma"/>
                <a:sym typeface="Tahoma"/>
              </a:rPr>
              <a:t>Podcast</a:t>
            </a:r>
            <a:endParaRPr b="1" sz="1800">
              <a:solidFill>
                <a:srgbClr val="4A5C6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7 podcasts publicados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+ 12</a:t>
            </a: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00 ouvintes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1100 plays/podcast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1 podcast/mês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5" name="Google Shape;415;p61"/>
          <p:cNvSpPr txBox="1"/>
          <p:nvPr/>
        </p:nvSpPr>
        <p:spPr>
          <a:xfrm>
            <a:off x="3393300" y="1352000"/>
            <a:ext cx="2614200" cy="29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Meetups</a:t>
            </a:r>
            <a:endParaRPr b="1" sz="18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+7 mil membros (TOP 20)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150 participantes/meetup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4 meetups/mês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3 capítulos (SP, BH e JOI)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6" name="Google Shape;416;p61"/>
          <p:cNvSpPr txBox="1"/>
          <p:nvPr/>
        </p:nvSpPr>
        <p:spPr>
          <a:xfrm>
            <a:off x="2539050" y="209425"/>
            <a:ext cx="40659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2152"/>
                </a:solidFill>
                <a:latin typeface="Tahoma"/>
                <a:ea typeface="Tahoma"/>
                <a:cs typeface="Tahoma"/>
                <a:sym typeface="Tahoma"/>
              </a:rPr>
              <a:t>Como estamos?</a:t>
            </a:r>
            <a:endParaRPr b="1" sz="3600">
              <a:solidFill>
                <a:srgbClr val="00215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7" name="Google Shape;417;p61"/>
          <p:cNvSpPr txBox="1"/>
          <p:nvPr/>
        </p:nvSpPr>
        <p:spPr>
          <a:xfrm>
            <a:off x="537175" y="1352000"/>
            <a:ext cx="2403900" cy="29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4A5C61"/>
                </a:solidFill>
                <a:latin typeface="Tahoma"/>
                <a:ea typeface="Tahoma"/>
                <a:cs typeface="Tahoma"/>
                <a:sym typeface="Tahoma"/>
              </a:rPr>
              <a:t>Blog de engenharia</a:t>
            </a:r>
            <a:endParaRPr b="1" sz="1800">
              <a:solidFill>
                <a:srgbClr val="4A5C6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90 textos publicados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29 escritores voluntários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7 mil visualizações/mês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03B37"/>
                </a:solidFill>
                <a:latin typeface="Tahoma"/>
                <a:ea typeface="Tahoma"/>
                <a:cs typeface="Tahoma"/>
                <a:sym typeface="Tahoma"/>
              </a:rPr>
              <a:t>4,9 mil visitantes/mês</a:t>
            </a:r>
            <a:endParaRPr b="1">
              <a:solidFill>
                <a:srgbClr val="403B3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2"/>
          <p:cNvSpPr txBox="1"/>
          <p:nvPr/>
        </p:nvSpPr>
        <p:spPr>
          <a:xfrm>
            <a:off x="2592900" y="271875"/>
            <a:ext cx="39582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494440"/>
                </a:solidFill>
                <a:latin typeface="Tahoma"/>
                <a:ea typeface="Tahoma"/>
                <a:cs typeface="Tahoma"/>
                <a:sym typeface="Tahoma"/>
              </a:rPr>
              <a:t>I have a dream</a:t>
            </a:r>
            <a:endParaRPr b="1" sz="3600">
              <a:solidFill>
                <a:srgbClr val="4944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23" name="Google Shape;42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863" y="1163775"/>
            <a:ext cx="6262266" cy="3522524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29" name="Google Shape;429;p63"/>
          <p:cNvSpPr txBox="1"/>
          <p:nvPr/>
        </p:nvSpPr>
        <p:spPr>
          <a:xfrm>
            <a:off x="434400" y="174750"/>
            <a:ext cx="39582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Obrigado</a:t>
            </a:r>
            <a:r>
              <a:rPr b="1" lang="pt-BR" sz="4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!</a:t>
            </a:r>
            <a:endParaRPr b="1" sz="48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30" name="Google Shape;43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00" y="1469713"/>
            <a:ext cx="693675" cy="6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63"/>
          <p:cNvPicPr preferRelativeResize="0"/>
          <p:nvPr/>
        </p:nvPicPr>
        <p:blipFill rotWithShape="1">
          <a:blip r:embed="rId4">
            <a:alphaModFix/>
          </a:blip>
          <a:srcRect b="98819" l="0" r="0" t="-98820"/>
          <a:stretch/>
        </p:blipFill>
        <p:spPr>
          <a:xfrm>
            <a:off x="434400" y="1469725"/>
            <a:ext cx="693675" cy="6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125" y="2470175"/>
            <a:ext cx="693675" cy="6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25" y="3536975"/>
            <a:ext cx="693675" cy="6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3"/>
          <p:cNvSpPr txBox="1"/>
          <p:nvPr/>
        </p:nvSpPr>
        <p:spPr>
          <a:xfrm>
            <a:off x="1477250" y="1469763"/>
            <a:ext cx="25248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/</a:t>
            </a:r>
            <a:r>
              <a:rPr lang="pt-BR" sz="2400">
                <a:solidFill>
                  <a:srgbClr val="494440"/>
                </a:solidFill>
                <a:latin typeface="Lato Black"/>
                <a:ea typeface="Lato Black"/>
                <a:cs typeface="Lato Black"/>
                <a:sym typeface="Lato Black"/>
              </a:rPr>
              <a:t>arthurkms</a:t>
            </a:r>
            <a:endParaRPr sz="2400">
              <a:solidFill>
                <a:srgbClr val="49444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5" name="Google Shape;435;p63"/>
          <p:cNvSpPr txBox="1"/>
          <p:nvPr/>
        </p:nvSpPr>
        <p:spPr>
          <a:xfrm>
            <a:off x="1477250" y="2470200"/>
            <a:ext cx="32262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/</a:t>
            </a:r>
            <a:r>
              <a:rPr lang="pt-BR" sz="2400">
                <a:solidFill>
                  <a:srgbClr val="494440"/>
                </a:solidFill>
                <a:latin typeface="Lato Black"/>
                <a:ea typeface="Lato Black"/>
                <a:cs typeface="Lato Black"/>
                <a:sym typeface="Lato Black"/>
              </a:rPr>
              <a:t>arthurkenzosato</a:t>
            </a:r>
            <a:endParaRPr sz="2400">
              <a:solidFill>
                <a:srgbClr val="49444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6" name="Google Shape;436;p63"/>
          <p:cNvSpPr txBox="1"/>
          <p:nvPr/>
        </p:nvSpPr>
        <p:spPr>
          <a:xfrm>
            <a:off x="1540325" y="3537000"/>
            <a:ext cx="25248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/</a:t>
            </a:r>
            <a:r>
              <a:rPr lang="pt-BR" sz="2400">
                <a:solidFill>
                  <a:srgbClr val="494440"/>
                </a:solidFill>
                <a:latin typeface="Lato Black"/>
                <a:ea typeface="Lato Black"/>
                <a:cs typeface="Lato Black"/>
                <a:sym typeface="Lato Black"/>
              </a:rPr>
              <a:t>arthurkms</a:t>
            </a:r>
            <a:endParaRPr sz="2400">
              <a:solidFill>
                <a:srgbClr val="49444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437" name="Google Shape;437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04750" y="1388263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63"/>
          <p:cNvSpPr txBox="1"/>
          <p:nvPr/>
        </p:nvSpPr>
        <p:spPr>
          <a:xfrm>
            <a:off x="5786150" y="1076175"/>
            <a:ext cx="229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Tahoma"/>
                <a:ea typeface="Tahoma"/>
                <a:cs typeface="Tahoma"/>
                <a:sym typeface="Tahoma"/>
              </a:rPr>
              <a:t>Blog onde irei postar esse conteúdo</a:t>
            </a:r>
            <a:endParaRPr b="1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apa">
  <a:themeElements>
    <a:clrScheme name="CORES TOTVS_2018">
      <a:dk1>
        <a:srgbClr val="7F7870"/>
      </a:dk1>
      <a:lt1>
        <a:srgbClr val="FFFFFF"/>
      </a:lt1>
      <a:dk2>
        <a:srgbClr val="2E5B72"/>
      </a:dk2>
      <a:lt2>
        <a:srgbClr val="403B37"/>
      </a:lt2>
      <a:accent1>
        <a:srgbClr val="272054"/>
      </a:accent1>
      <a:accent2>
        <a:srgbClr val="68A3C2"/>
      </a:accent2>
      <a:accent3>
        <a:srgbClr val="0C9ABE"/>
      </a:accent3>
      <a:accent4>
        <a:srgbClr val="C84A23"/>
      </a:accent4>
      <a:accent5>
        <a:srgbClr val="ED9C2E"/>
      </a:accent5>
      <a:accent6>
        <a:srgbClr val="4A5C61"/>
      </a:accent6>
      <a:hlink>
        <a:srgbClr val="00B4C7"/>
      </a:hlink>
      <a:folHlink>
        <a:srgbClr val="ADC9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